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547" r:id="rId5"/>
    <p:sldId id="553" r:id="rId6"/>
    <p:sldId id="575" r:id="rId7"/>
    <p:sldId id="554" r:id="rId8"/>
    <p:sldId id="557" r:id="rId9"/>
    <p:sldId id="600" r:id="rId10"/>
    <p:sldId id="580" r:id="rId11"/>
    <p:sldId id="598" r:id="rId12"/>
    <p:sldId id="599" r:id="rId13"/>
    <p:sldId id="601" r:id="rId14"/>
    <p:sldId id="572" r:id="rId15"/>
    <p:sldId id="593" r:id="rId16"/>
    <p:sldId id="594" r:id="rId17"/>
    <p:sldId id="595" r:id="rId18"/>
    <p:sldId id="596" r:id="rId19"/>
    <p:sldId id="597" r:id="rId20"/>
    <p:sldId id="606" r:id="rId21"/>
    <p:sldId id="607" r:id="rId22"/>
    <p:sldId id="591" r:id="rId23"/>
    <p:sldId id="587" r:id="rId24"/>
    <p:sldId id="602" r:id="rId25"/>
    <p:sldId id="579" r:id="rId26"/>
    <p:sldId id="605" r:id="rId27"/>
    <p:sldId id="588" r:id="rId28"/>
    <p:sldId id="589" r:id="rId29"/>
    <p:sldId id="603" r:id="rId30"/>
    <p:sldId id="592" r:id="rId31"/>
    <p:sldId id="583" r:id="rId32"/>
    <p:sldId id="560" r:id="rId33"/>
    <p:sldId id="551" r:id="rId3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D1CFE4-09CC-4340-B63A-A903F414FACB}">
          <p14:sldIdLst>
            <p14:sldId id="547"/>
            <p14:sldId id="553"/>
            <p14:sldId id="575"/>
            <p14:sldId id="554"/>
            <p14:sldId id="557"/>
            <p14:sldId id="600"/>
            <p14:sldId id="580"/>
            <p14:sldId id="598"/>
            <p14:sldId id="599"/>
            <p14:sldId id="601"/>
            <p14:sldId id="572"/>
            <p14:sldId id="593"/>
            <p14:sldId id="594"/>
            <p14:sldId id="595"/>
            <p14:sldId id="596"/>
            <p14:sldId id="597"/>
            <p14:sldId id="606"/>
            <p14:sldId id="607"/>
            <p14:sldId id="591"/>
            <p14:sldId id="587"/>
            <p14:sldId id="602"/>
            <p14:sldId id="579"/>
            <p14:sldId id="605"/>
            <p14:sldId id="588"/>
            <p14:sldId id="589"/>
            <p14:sldId id="603"/>
            <p14:sldId id="592"/>
            <p14:sldId id="583"/>
            <p14:sldId id="560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ZENSTEINE Inese, TAD/TSD" initials="RIT" lastIdx="6" clrIdx="1">
    <p:extLst>
      <p:ext uri="{19B8F6BF-5375-455C-9EA6-DF929625EA0E}">
        <p15:presenceInfo xmlns:p15="http://schemas.microsoft.com/office/powerpoint/2012/main" userId="S-1-5-21-2146598497-832928401-1254845835-67709" providerId="AD"/>
      </p:ext>
    </p:extLst>
  </p:cmAuthor>
  <p:cmAuthor id="2" name="FERENCZ Janos, TAD/TSD" initials="FJT" lastIdx="10" clrIdx="0">
    <p:extLst>
      <p:ext uri="{19B8F6BF-5375-455C-9EA6-DF929625EA0E}">
        <p15:presenceInfo xmlns:p15="http://schemas.microsoft.com/office/powerpoint/2012/main" userId="S-1-5-21-2146598497-832928401-1254845835-1159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83304" autoAdjust="0"/>
  </p:normalViewPr>
  <p:slideViewPr>
    <p:cSldViewPr>
      <p:cViewPr varScale="1">
        <p:scale>
          <a:sx n="92" d="100"/>
          <a:sy n="92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oso-Grosso_M\AppData\Local\Microsoft\Windows\Temporary%20Internet%20Files\Content.Outlook\CAQALIXQ\stri_2016_boxplo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ASgenTAD\STRI\BACKUP\STRI_documents\18_stri_2019\indices\stri_policy_changes_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High 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Sheet1!$E$1:$Q$1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Sheet1!$E$2:$Q$2</c:f>
              <c:numCache>
                <c:formatCode>General</c:formatCode>
                <c:ptCount val="13"/>
                <c:pt idx="0">
                  <c:v>0.67335429850482509</c:v>
                </c:pt>
                <c:pt idx="1">
                  <c:v>0.67107407003823538</c:v>
                </c:pt>
                <c:pt idx="2">
                  <c:v>0.67299163588646782</c:v>
                </c:pt>
                <c:pt idx="3">
                  <c:v>0.6781562916467706</c:v>
                </c:pt>
                <c:pt idx="4">
                  <c:v>0.69765657789148949</c:v>
                </c:pt>
                <c:pt idx="5">
                  <c:v>0.6909703575608761</c:v>
                </c:pt>
                <c:pt idx="6">
                  <c:v>0.68767736501392318</c:v>
                </c:pt>
                <c:pt idx="7">
                  <c:v>0.69010666019012246</c:v>
                </c:pt>
                <c:pt idx="8">
                  <c:v>0.6904380196074823</c:v>
                </c:pt>
                <c:pt idx="9">
                  <c:v>0.690681561534642</c:v>
                </c:pt>
                <c:pt idx="10">
                  <c:v>0.69581129913398032</c:v>
                </c:pt>
                <c:pt idx="11">
                  <c:v>0.70042918204402371</c:v>
                </c:pt>
                <c:pt idx="12">
                  <c:v>0.697887039710815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9-409A-906C-781864AEE2A5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Sheet1!$E$1:$Q$1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Sheet1!$E$3:$Q$3</c:f>
              <c:numCache>
                <c:formatCode>General</c:formatCode>
                <c:ptCount val="13"/>
                <c:pt idx="0">
                  <c:v>0.41092043120742844</c:v>
                </c:pt>
                <c:pt idx="1">
                  <c:v>0.41086953793018166</c:v>
                </c:pt>
                <c:pt idx="2">
                  <c:v>0.41508707297048242</c:v>
                </c:pt>
                <c:pt idx="3">
                  <c:v>0.40105350384478688</c:v>
                </c:pt>
                <c:pt idx="4">
                  <c:v>0.40860218703948503</c:v>
                </c:pt>
                <c:pt idx="5">
                  <c:v>0.40145397838181113</c:v>
                </c:pt>
                <c:pt idx="6">
                  <c:v>0.39957238309842613</c:v>
                </c:pt>
                <c:pt idx="7">
                  <c:v>0.39476156033942006</c:v>
                </c:pt>
                <c:pt idx="8">
                  <c:v>0.40873352133127455</c:v>
                </c:pt>
                <c:pt idx="9">
                  <c:v>0.40086442608456607</c:v>
                </c:pt>
                <c:pt idx="10">
                  <c:v>0.40431875123421585</c:v>
                </c:pt>
                <c:pt idx="11">
                  <c:v>0.390170235848181</c:v>
                </c:pt>
                <c:pt idx="12">
                  <c:v>0.38247308652986134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99-409A-906C-781864AEE2A5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Middle income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Sheet1!$E$1:$Q$1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Sheet1!$E$4:$Q$4</c:f>
              <c:numCache>
                <c:formatCode>General</c:formatCode>
                <c:ptCount val="13"/>
                <c:pt idx="0">
                  <c:v>0.47102047043848411</c:v>
                </c:pt>
                <c:pt idx="1">
                  <c:v>0.47484754165383797</c:v>
                </c:pt>
                <c:pt idx="2">
                  <c:v>0.48142880204566685</c:v>
                </c:pt>
                <c:pt idx="3">
                  <c:v>0.48039913653539479</c:v>
                </c:pt>
                <c:pt idx="4">
                  <c:v>0.49957471323201624</c:v>
                </c:pt>
                <c:pt idx="5">
                  <c:v>0.49205741128051783</c:v>
                </c:pt>
                <c:pt idx="6">
                  <c:v>0.48987047106703652</c:v>
                </c:pt>
                <c:pt idx="7">
                  <c:v>0.50118244307207283</c:v>
                </c:pt>
                <c:pt idx="8">
                  <c:v>0.5103203822724286</c:v>
                </c:pt>
                <c:pt idx="9">
                  <c:v>0.51871209703600762</c:v>
                </c:pt>
                <c:pt idx="10">
                  <c:v>0.53486259478472642</c:v>
                </c:pt>
                <c:pt idx="11">
                  <c:v>0.54145456827646199</c:v>
                </c:pt>
                <c:pt idx="12">
                  <c:v>0.5400353152628028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99-409A-906C-781864AEE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579608"/>
        <c:axId val="376581248"/>
      </c:lineChart>
      <c:catAx>
        <c:axId val="37657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581248"/>
        <c:crosses val="autoZero"/>
        <c:auto val="1"/>
        <c:lblAlgn val="ctr"/>
        <c:lblOffset val="100"/>
        <c:noMultiLvlLbl val="0"/>
      </c:catAx>
      <c:valAx>
        <c:axId val="376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Servies  (% of GDP)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57960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17251276425748"/>
          <c:y val="3.5355560009799336E-2"/>
          <c:w val="0.65650958943702875"/>
          <c:h val="0.84265687542897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Gross exports</c:v>
                </c:pt>
                <c:pt idx="1">
                  <c:v>VA exports</c:v>
                </c:pt>
                <c:pt idx="2">
                  <c:v>FDI inflows</c:v>
                </c:pt>
                <c:pt idx="3">
                  <c:v>GDP</c:v>
                </c:pt>
                <c:pt idx="4">
                  <c:v>Employment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0.22789873501523258</c:v>
                </c:pt>
                <c:pt idx="1">
                  <c:v>0.49610032884298277</c:v>
                </c:pt>
                <c:pt idx="2">
                  <c:v>0.64</c:v>
                </c:pt>
                <c:pt idx="3">
                  <c:v>0.74150512155959825</c:v>
                </c:pt>
                <c:pt idx="4">
                  <c:v>0.80458069716619884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0-4FA0-8DCA-8FA69B15A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17504"/>
        <c:axId val="114197632"/>
      </c:barChart>
      <c:catAx>
        <c:axId val="109317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197632"/>
        <c:crosses val="autoZero"/>
        <c:auto val="1"/>
        <c:lblAlgn val="ctr"/>
        <c:lblOffset val="100"/>
        <c:noMultiLvlLbl val="0"/>
      </c:catAx>
      <c:valAx>
        <c:axId val="1141976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93175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Sheet1!$A$2:$A$45</c:f>
              <c:strCache>
                <c:ptCount val="44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BRA</c:v>
                </c:pt>
                <c:pt idx="4">
                  <c:v>CAN</c:v>
                </c:pt>
                <c:pt idx="5">
                  <c:v>CHE</c:v>
                </c:pt>
                <c:pt idx="6">
                  <c:v>CHL</c:v>
                </c:pt>
                <c:pt idx="7">
                  <c:v>CHN</c:v>
                </c:pt>
                <c:pt idx="8">
                  <c:v>COL</c:v>
                </c:pt>
                <c:pt idx="9">
                  <c:v>CRI</c:v>
                </c:pt>
                <c:pt idx="10">
                  <c:v>CZE</c:v>
                </c:pt>
                <c:pt idx="11">
                  <c:v>DEU</c:v>
                </c:pt>
                <c:pt idx="12">
                  <c:v>DNK</c:v>
                </c:pt>
                <c:pt idx="13">
                  <c:v>ESP</c:v>
                </c:pt>
                <c:pt idx="14">
                  <c:v>EST</c:v>
                </c:pt>
                <c:pt idx="15">
                  <c:v>FIN</c:v>
                </c:pt>
                <c:pt idx="16">
                  <c:v>FRA</c:v>
                </c:pt>
                <c:pt idx="17">
                  <c:v>GBR</c:v>
                </c:pt>
                <c:pt idx="18">
                  <c:v>GRC</c:v>
                </c:pt>
                <c:pt idx="19">
                  <c:v>HUN</c:v>
                </c:pt>
                <c:pt idx="20">
                  <c:v>IDN</c:v>
                </c:pt>
                <c:pt idx="21">
                  <c:v>IND</c:v>
                </c:pt>
                <c:pt idx="22">
                  <c:v>IRL</c:v>
                </c:pt>
                <c:pt idx="23">
                  <c:v>ISL</c:v>
                </c:pt>
                <c:pt idx="24">
                  <c:v>ISR</c:v>
                </c:pt>
                <c:pt idx="25">
                  <c:v>ITA</c:v>
                </c:pt>
                <c:pt idx="26">
                  <c:v>JPN</c:v>
                </c:pt>
                <c:pt idx="27">
                  <c:v>KOR</c:v>
                </c:pt>
                <c:pt idx="28">
                  <c:v>LTU</c:v>
                </c:pt>
                <c:pt idx="29">
                  <c:v>LUX</c:v>
                </c:pt>
                <c:pt idx="30">
                  <c:v>LVA</c:v>
                </c:pt>
                <c:pt idx="31">
                  <c:v>MEX</c:v>
                </c:pt>
                <c:pt idx="32">
                  <c:v>NLD</c:v>
                </c:pt>
                <c:pt idx="33">
                  <c:v>NOR</c:v>
                </c:pt>
                <c:pt idx="34">
                  <c:v>NZL</c:v>
                </c:pt>
                <c:pt idx="35">
                  <c:v>POL</c:v>
                </c:pt>
                <c:pt idx="36">
                  <c:v>PRT</c:v>
                </c:pt>
                <c:pt idx="37">
                  <c:v>RUS</c:v>
                </c:pt>
                <c:pt idx="38">
                  <c:v>SVK</c:v>
                </c:pt>
                <c:pt idx="39">
                  <c:v>SVN</c:v>
                </c:pt>
                <c:pt idx="40">
                  <c:v>SWE</c:v>
                </c:pt>
                <c:pt idx="41">
                  <c:v>TUR</c:v>
                </c:pt>
                <c:pt idx="42">
                  <c:v>USA</c:v>
                </c:pt>
                <c:pt idx="43">
                  <c:v>ZAF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8.5714288055896759E-2</c:v>
                </c:pt>
                <c:pt idx="1">
                  <c:v>0.17142857611179352</c:v>
                </c:pt>
                <c:pt idx="2">
                  <c:v>0.1428571492433548</c:v>
                </c:pt>
                <c:pt idx="3">
                  <c:v>0.37142857909202576</c:v>
                </c:pt>
                <c:pt idx="4">
                  <c:v>0.11428571492433548</c:v>
                </c:pt>
                <c:pt idx="5">
                  <c:v>8.5714288055896759E-2</c:v>
                </c:pt>
                <c:pt idx="6">
                  <c:v>0.22857142984867096</c:v>
                </c:pt>
                <c:pt idx="7">
                  <c:v>0.51428574323654175</c:v>
                </c:pt>
                <c:pt idx="8">
                  <c:v>0.22857142984867096</c:v>
                </c:pt>
                <c:pt idx="9">
                  <c:v>5.714285746216774E-2</c:v>
                </c:pt>
                <c:pt idx="10">
                  <c:v>0.1428571492433548</c:v>
                </c:pt>
                <c:pt idx="11">
                  <c:v>0.1428571492433548</c:v>
                </c:pt>
                <c:pt idx="12">
                  <c:v>0.1428571492433548</c:v>
                </c:pt>
                <c:pt idx="13">
                  <c:v>0.11428571492433548</c:v>
                </c:pt>
                <c:pt idx="14">
                  <c:v>8.5714288055896759E-2</c:v>
                </c:pt>
                <c:pt idx="15">
                  <c:v>0.1428571492433548</c:v>
                </c:pt>
                <c:pt idx="16">
                  <c:v>0.1428571492433548</c:v>
                </c:pt>
                <c:pt idx="17">
                  <c:v>0.11428571492433548</c:v>
                </c:pt>
                <c:pt idx="18">
                  <c:v>0.1428571492433548</c:v>
                </c:pt>
                <c:pt idx="19">
                  <c:v>0.17142857611179352</c:v>
                </c:pt>
                <c:pt idx="20">
                  <c:v>0.40000000596046448</c:v>
                </c:pt>
                <c:pt idx="21">
                  <c:v>0.34285715222358704</c:v>
                </c:pt>
                <c:pt idx="22">
                  <c:v>0.1428571492433548</c:v>
                </c:pt>
                <c:pt idx="23">
                  <c:v>0.25714287161827087</c:v>
                </c:pt>
                <c:pt idx="24">
                  <c:v>0.1428571492433548</c:v>
                </c:pt>
                <c:pt idx="25">
                  <c:v>0.1428571492433548</c:v>
                </c:pt>
                <c:pt idx="26">
                  <c:v>0.11428571492433548</c:v>
                </c:pt>
                <c:pt idx="27">
                  <c:v>8.5714288055896759E-2</c:v>
                </c:pt>
                <c:pt idx="28">
                  <c:v>0.11428571492433548</c:v>
                </c:pt>
                <c:pt idx="29">
                  <c:v>8.5714288055896759E-2</c:v>
                </c:pt>
                <c:pt idx="30">
                  <c:v>0.20000000298023224</c:v>
                </c:pt>
                <c:pt idx="31">
                  <c:v>0.1428571492433548</c:v>
                </c:pt>
                <c:pt idx="32">
                  <c:v>0.11428571492433548</c:v>
                </c:pt>
                <c:pt idx="33">
                  <c:v>8.5714288055896759E-2</c:v>
                </c:pt>
                <c:pt idx="34">
                  <c:v>0.1428571492433548</c:v>
                </c:pt>
                <c:pt idx="35">
                  <c:v>0.22857142984867096</c:v>
                </c:pt>
                <c:pt idx="36">
                  <c:v>0.17142857611179352</c:v>
                </c:pt>
                <c:pt idx="37">
                  <c:v>0.28571429848670959</c:v>
                </c:pt>
                <c:pt idx="38">
                  <c:v>0.11428571492433548</c:v>
                </c:pt>
                <c:pt idx="39">
                  <c:v>0.11428571492433548</c:v>
                </c:pt>
                <c:pt idx="40">
                  <c:v>0.1428571492433548</c:v>
                </c:pt>
                <c:pt idx="41">
                  <c:v>0.22857142984867096</c:v>
                </c:pt>
                <c:pt idx="42">
                  <c:v>0.11428571492433548</c:v>
                </c:pt>
                <c:pt idx="43">
                  <c:v>0.28571429848670959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8-4BDB-BFD3-941190F80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0261672"/>
        <c:axId val="710266264"/>
      </c:barChart>
      <c:catAx>
        <c:axId val="71026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266264"/>
        <c:crosses val="autoZero"/>
        <c:auto val="1"/>
        <c:lblAlgn val="ctr"/>
        <c:lblOffset val="100"/>
        <c:noMultiLvlLbl val="0"/>
      </c:catAx>
      <c:valAx>
        <c:axId val="710266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26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59378313794258E-2"/>
          <c:y val="3.6478432651445153E-2"/>
          <c:w val="0.91528124337241146"/>
          <c:h val="0.81430776484645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DG_random_wgt!$C$1</c:f>
              <c:strCache>
                <c:ptCount val="1"/>
                <c:pt idx="0">
                  <c:v>stri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noFill/>
            </a:ln>
            <a:effectLst/>
          </c:spPr>
          <c:invertIfNegative val="0"/>
          <c:cat>
            <c:strRef>
              <c:f>DG_random_wgt!$B$2:$B$45</c:f>
              <c:strCache>
                <c:ptCount val="44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BRA</c:v>
                </c:pt>
                <c:pt idx="4">
                  <c:v>CAN</c:v>
                </c:pt>
                <c:pt idx="5">
                  <c:v>CHE</c:v>
                </c:pt>
                <c:pt idx="6">
                  <c:v>CHL</c:v>
                </c:pt>
                <c:pt idx="7">
                  <c:v>CHN</c:v>
                </c:pt>
                <c:pt idx="8">
                  <c:v>COL</c:v>
                </c:pt>
                <c:pt idx="9">
                  <c:v>CRI</c:v>
                </c:pt>
                <c:pt idx="10">
                  <c:v>CZE</c:v>
                </c:pt>
                <c:pt idx="11">
                  <c:v>DEU</c:v>
                </c:pt>
                <c:pt idx="12">
                  <c:v>DNK</c:v>
                </c:pt>
                <c:pt idx="13">
                  <c:v>ESP</c:v>
                </c:pt>
                <c:pt idx="14">
                  <c:v>EST</c:v>
                </c:pt>
                <c:pt idx="15">
                  <c:v>FIN</c:v>
                </c:pt>
                <c:pt idx="16">
                  <c:v>FRA</c:v>
                </c:pt>
                <c:pt idx="17">
                  <c:v>GBR</c:v>
                </c:pt>
                <c:pt idx="18">
                  <c:v>GRC</c:v>
                </c:pt>
                <c:pt idx="19">
                  <c:v>HUN</c:v>
                </c:pt>
                <c:pt idx="20">
                  <c:v>IDN</c:v>
                </c:pt>
                <c:pt idx="21">
                  <c:v>IND</c:v>
                </c:pt>
                <c:pt idx="22">
                  <c:v>IRL</c:v>
                </c:pt>
                <c:pt idx="23">
                  <c:v>ISL</c:v>
                </c:pt>
                <c:pt idx="24">
                  <c:v>ISR</c:v>
                </c:pt>
                <c:pt idx="25">
                  <c:v>ITA</c:v>
                </c:pt>
                <c:pt idx="26">
                  <c:v>JPN</c:v>
                </c:pt>
                <c:pt idx="27">
                  <c:v>KOR</c:v>
                </c:pt>
                <c:pt idx="28">
                  <c:v>LTU</c:v>
                </c:pt>
                <c:pt idx="29">
                  <c:v>LUX</c:v>
                </c:pt>
                <c:pt idx="30">
                  <c:v>LVA</c:v>
                </c:pt>
                <c:pt idx="31">
                  <c:v>MEX</c:v>
                </c:pt>
                <c:pt idx="32">
                  <c:v>NLD</c:v>
                </c:pt>
                <c:pt idx="33">
                  <c:v>NOR</c:v>
                </c:pt>
                <c:pt idx="34">
                  <c:v>NZL</c:v>
                </c:pt>
                <c:pt idx="35">
                  <c:v>POL</c:v>
                </c:pt>
                <c:pt idx="36">
                  <c:v>PRT</c:v>
                </c:pt>
                <c:pt idx="37">
                  <c:v>RUS</c:v>
                </c:pt>
                <c:pt idx="38">
                  <c:v>SVK</c:v>
                </c:pt>
                <c:pt idx="39">
                  <c:v>SVN</c:v>
                </c:pt>
                <c:pt idx="40">
                  <c:v>SWE</c:v>
                </c:pt>
                <c:pt idx="41">
                  <c:v>TUR</c:v>
                </c:pt>
                <c:pt idx="42">
                  <c:v>USA</c:v>
                </c:pt>
                <c:pt idx="43">
                  <c:v>ZAF</c:v>
                </c:pt>
              </c:strCache>
            </c:strRef>
          </c:cat>
          <c:val>
            <c:numRef>
              <c:f>DG_random_wgt!$C$2:$C$45</c:f>
              <c:numCache>
                <c:formatCode>General</c:formatCode>
                <c:ptCount val="44"/>
                <c:pt idx="0">
                  <c:v>8.2917662337422371E-2</c:v>
                </c:pt>
                <c:pt idx="1">
                  <c:v>0.20201571099460125</c:v>
                </c:pt>
                <c:pt idx="2">
                  <c:v>0.16231636144220829</c:v>
                </c:pt>
                <c:pt idx="3">
                  <c:v>0.38595831207931042</c:v>
                </c:pt>
                <c:pt idx="4">
                  <c:v>0.12261701188981533</c:v>
                </c:pt>
                <c:pt idx="5">
                  <c:v>8.2917662337422371E-2</c:v>
                </c:pt>
                <c:pt idx="6">
                  <c:v>0.2626580037176609</c:v>
                </c:pt>
                <c:pt idx="7">
                  <c:v>0.48776903934776783</c:v>
                </c:pt>
                <c:pt idx="8">
                  <c:v>0.29914587363600731</c:v>
                </c:pt>
                <c:pt idx="9">
                  <c:v>4.2500853538513184E-2</c:v>
                </c:pt>
                <c:pt idx="10">
                  <c:v>0.14103177189826965</c:v>
                </c:pt>
                <c:pt idx="11">
                  <c:v>0.14386743865907192</c:v>
                </c:pt>
                <c:pt idx="12">
                  <c:v>0.14386743865907192</c:v>
                </c:pt>
                <c:pt idx="13">
                  <c:v>0.12261701188981533</c:v>
                </c:pt>
                <c:pt idx="14">
                  <c:v>8.2917662337422371E-2</c:v>
                </c:pt>
                <c:pt idx="15">
                  <c:v>0.14103177189826965</c:v>
                </c:pt>
                <c:pt idx="16">
                  <c:v>0.12299282476305962</c:v>
                </c:pt>
                <c:pt idx="17">
                  <c:v>0.12261701188981533</c:v>
                </c:pt>
                <c:pt idx="18">
                  <c:v>0.14427741430699825</c:v>
                </c:pt>
                <c:pt idx="19">
                  <c:v>0.16552784107625484</c:v>
                </c:pt>
                <c:pt idx="20">
                  <c:v>0.40792619809508324</c:v>
                </c:pt>
                <c:pt idx="21">
                  <c:v>0.30368978343904018</c:v>
                </c:pt>
                <c:pt idx="22">
                  <c:v>0.14386743865907192</c:v>
                </c:pt>
                <c:pt idx="23">
                  <c:v>0.26699691824615002</c:v>
                </c:pt>
                <c:pt idx="24">
                  <c:v>0.18004782497882843</c:v>
                </c:pt>
                <c:pt idx="25">
                  <c:v>0.12582849152386189</c:v>
                </c:pt>
                <c:pt idx="26">
                  <c:v>0.10416808910667896</c:v>
                </c:pt>
                <c:pt idx="27">
                  <c:v>8.2917662337422371E-2</c:v>
                </c:pt>
                <c:pt idx="28">
                  <c:v>0.10416808910667896</c:v>
                </c:pt>
                <c:pt idx="29">
                  <c:v>8.2917662337422371E-2</c:v>
                </c:pt>
                <c:pt idx="30">
                  <c:v>0.22326613776385784</c:v>
                </c:pt>
                <c:pt idx="31">
                  <c:v>0.14103177189826965</c:v>
                </c:pt>
                <c:pt idx="32">
                  <c:v>0.10416808910667896</c:v>
                </c:pt>
                <c:pt idx="33">
                  <c:v>8.2610178738832474E-2</c:v>
                </c:pt>
                <c:pt idx="34">
                  <c:v>0.18004782497882843</c:v>
                </c:pt>
                <c:pt idx="35">
                  <c:v>0.26337546296417713</c:v>
                </c:pt>
                <c:pt idx="36">
                  <c:v>0.14455073513090611</c:v>
                </c:pt>
                <c:pt idx="37">
                  <c:v>0.34246667847037315</c:v>
                </c:pt>
                <c:pt idx="38">
                  <c:v>0.10133242234587669</c:v>
                </c:pt>
                <c:pt idx="39">
                  <c:v>0.12261701188981533</c:v>
                </c:pt>
                <c:pt idx="40">
                  <c:v>0.14386743865907192</c:v>
                </c:pt>
                <c:pt idx="41">
                  <c:v>0.20235736109316349</c:v>
                </c:pt>
                <c:pt idx="42">
                  <c:v>0.12261701188981533</c:v>
                </c:pt>
                <c:pt idx="43">
                  <c:v>0.34205670282244682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A-4D89-99C8-6438016E4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933704"/>
        <c:axId val="765934360"/>
      </c:barChart>
      <c:stockChart>
        <c:ser>
          <c:idx val="1"/>
          <c:order val="1"/>
          <c:tx>
            <c:strRef>
              <c:f>DG_random_wgt!$H$2</c:f>
              <c:strCache>
                <c:ptCount val="1"/>
                <c:pt idx="0">
                  <c:v>Upper limit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DG_random_wgt!$A$2:$B$45</c:f>
              <c:multiLvlStrCache>
                <c:ptCount val="44"/>
                <c:lvl>
                  <c:pt idx="0">
                    <c:v>AUS</c:v>
                  </c:pt>
                  <c:pt idx="1">
                    <c:v>AUT</c:v>
                  </c:pt>
                  <c:pt idx="2">
                    <c:v>BEL</c:v>
                  </c:pt>
                  <c:pt idx="3">
                    <c:v>BRA</c:v>
                  </c:pt>
                  <c:pt idx="4">
                    <c:v>CAN</c:v>
                  </c:pt>
                  <c:pt idx="5">
                    <c:v>CHE</c:v>
                  </c:pt>
                  <c:pt idx="6">
                    <c:v>CHL</c:v>
                  </c:pt>
                  <c:pt idx="7">
                    <c:v>CHN</c:v>
                  </c:pt>
                  <c:pt idx="8">
                    <c:v>COL</c:v>
                  </c:pt>
                  <c:pt idx="9">
                    <c:v>CRI</c:v>
                  </c:pt>
                  <c:pt idx="10">
                    <c:v>CZE</c:v>
                  </c:pt>
                  <c:pt idx="11">
                    <c:v>DEU</c:v>
                  </c:pt>
                  <c:pt idx="12">
                    <c:v>DNK</c:v>
                  </c:pt>
                  <c:pt idx="13">
                    <c:v>ESP</c:v>
                  </c:pt>
                  <c:pt idx="14">
                    <c:v>EST</c:v>
                  </c:pt>
                  <c:pt idx="15">
                    <c:v>FIN</c:v>
                  </c:pt>
                  <c:pt idx="16">
                    <c:v>FRA</c:v>
                  </c:pt>
                  <c:pt idx="17">
                    <c:v>GBR</c:v>
                  </c:pt>
                  <c:pt idx="18">
                    <c:v>GRC</c:v>
                  </c:pt>
                  <c:pt idx="19">
                    <c:v>HUN</c:v>
                  </c:pt>
                  <c:pt idx="20">
                    <c:v>IDN</c:v>
                  </c:pt>
                  <c:pt idx="21">
                    <c:v>IND</c:v>
                  </c:pt>
                  <c:pt idx="22">
                    <c:v>IRL</c:v>
                  </c:pt>
                  <c:pt idx="23">
                    <c:v>ISL</c:v>
                  </c:pt>
                  <c:pt idx="24">
                    <c:v>ISR</c:v>
                  </c:pt>
                  <c:pt idx="25">
                    <c:v>ITA</c:v>
                  </c:pt>
                  <c:pt idx="26">
                    <c:v>JPN</c:v>
                  </c:pt>
                  <c:pt idx="27">
                    <c:v>KOR</c:v>
                  </c:pt>
                  <c:pt idx="28">
                    <c:v>LTU</c:v>
                  </c:pt>
                  <c:pt idx="29">
                    <c:v>LUX</c:v>
                  </c:pt>
                  <c:pt idx="30">
                    <c:v>LVA</c:v>
                  </c:pt>
                  <c:pt idx="31">
                    <c:v>MEX</c:v>
                  </c:pt>
                  <c:pt idx="32">
                    <c:v>NLD</c:v>
                  </c:pt>
                  <c:pt idx="33">
                    <c:v>NOR</c:v>
                  </c:pt>
                  <c:pt idx="34">
                    <c:v>NZL</c:v>
                  </c:pt>
                  <c:pt idx="35">
                    <c:v>POL</c:v>
                  </c:pt>
                  <c:pt idx="36">
                    <c:v>PRT</c:v>
                  </c:pt>
                  <c:pt idx="37">
                    <c:v>RUS</c:v>
                  </c:pt>
                  <c:pt idx="38">
                    <c:v>SVK</c:v>
                  </c:pt>
                  <c:pt idx="39">
                    <c:v>SVN</c:v>
                  </c:pt>
                  <c:pt idx="40">
                    <c:v>SWE</c:v>
                  </c:pt>
                  <c:pt idx="41">
                    <c:v>TUR</c:v>
                  </c:pt>
                  <c:pt idx="42">
                    <c:v>USA</c:v>
                  </c:pt>
                  <c:pt idx="43">
                    <c:v>ZAF</c:v>
                  </c:pt>
                </c:lvl>
                <c:lvl>
                  <c:pt idx="0">
                    <c:v>DG</c:v>
                  </c:pt>
                  <c:pt idx="1">
                    <c:v>DG</c:v>
                  </c:pt>
                  <c:pt idx="2">
                    <c:v>DG</c:v>
                  </c:pt>
                  <c:pt idx="3">
                    <c:v>DG</c:v>
                  </c:pt>
                  <c:pt idx="4">
                    <c:v>DG</c:v>
                  </c:pt>
                  <c:pt idx="5">
                    <c:v>DG</c:v>
                  </c:pt>
                  <c:pt idx="6">
                    <c:v>DG</c:v>
                  </c:pt>
                  <c:pt idx="7">
                    <c:v>DG</c:v>
                  </c:pt>
                  <c:pt idx="8">
                    <c:v>DG</c:v>
                  </c:pt>
                  <c:pt idx="9">
                    <c:v>DG</c:v>
                  </c:pt>
                  <c:pt idx="10">
                    <c:v>DG</c:v>
                  </c:pt>
                  <c:pt idx="11">
                    <c:v>DG</c:v>
                  </c:pt>
                  <c:pt idx="12">
                    <c:v>DG</c:v>
                  </c:pt>
                  <c:pt idx="13">
                    <c:v>DG</c:v>
                  </c:pt>
                  <c:pt idx="14">
                    <c:v>DG</c:v>
                  </c:pt>
                  <c:pt idx="15">
                    <c:v>DG</c:v>
                  </c:pt>
                  <c:pt idx="16">
                    <c:v>DG</c:v>
                  </c:pt>
                  <c:pt idx="17">
                    <c:v>DG</c:v>
                  </c:pt>
                  <c:pt idx="18">
                    <c:v>DG</c:v>
                  </c:pt>
                  <c:pt idx="19">
                    <c:v>DG</c:v>
                  </c:pt>
                  <c:pt idx="20">
                    <c:v>DG</c:v>
                  </c:pt>
                  <c:pt idx="21">
                    <c:v>DG</c:v>
                  </c:pt>
                  <c:pt idx="22">
                    <c:v>DG</c:v>
                  </c:pt>
                  <c:pt idx="23">
                    <c:v>DG</c:v>
                  </c:pt>
                  <c:pt idx="24">
                    <c:v>DG</c:v>
                  </c:pt>
                  <c:pt idx="25">
                    <c:v>DG</c:v>
                  </c:pt>
                  <c:pt idx="26">
                    <c:v>DG</c:v>
                  </c:pt>
                  <c:pt idx="27">
                    <c:v>DG</c:v>
                  </c:pt>
                  <c:pt idx="28">
                    <c:v>DG</c:v>
                  </c:pt>
                  <c:pt idx="29">
                    <c:v>DG</c:v>
                  </c:pt>
                  <c:pt idx="30">
                    <c:v>DG</c:v>
                  </c:pt>
                  <c:pt idx="31">
                    <c:v>DG</c:v>
                  </c:pt>
                  <c:pt idx="32">
                    <c:v>DG</c:v>
                  </c:pt>
                  <c:pt idx="33">
                    <c:v>DG</c:v>
                  </c:pt>
                  <c:pt idx="34">
                    <c:v>DG</c:v>
                  </c:pt>
                  <c:pt idx="35">
                    <c:v>DG</c:v>
                  </c:pt>
                  <c:pt idx="36">
                    <c:v>DG</c:v>
                  </c:pt>
                  <c:pt idx="37">
                    <c:v>DG</c:v>
                  </c:pt>
                  <c:pt idx="38">
                    <c:v>DG</c:v>
                  </c:pt>
                  <c:pt idx="39">
                    <c:v>DG</c:v>
                  </c:pt>
                  <c:pt idx="40">
                    <c:v>DG</c:v>
                  </c:pt>
                  <c:pt idx="41">
                    <c:v>DG</c:v>
                  </c:pt>
                  <c:pt idx="42">
                    <c:v>DG</c:v>
                  </c:pt>
                  <c:pt idx="43">
                    <c:v>DG</c:v>
                  </c:pt>
                </c:lvl>
              </c:multiLvlStrCache>
            </c:multiLvlStrRef>
          </c:cat>
          <c:val>
            <c:numRef>
              <c:f>DG_random_wgt!$D$2:$D$45</c:f>
              <c:numCache>
                <c:formatCode>General</c:formatCode>
                <c:ptCount val="44"/>
                <c:pt idx="0">
                  <c:v>0.1400638073682785</c:v>
                </c:pt>
                <c:pt idx="1">
                  <c:v>0.26504486799240112</c:v>
                </c:pt>
                <c:pt idx="2">
                  <c:v>0.20347674190998077</c:v>
                </c:pt>
                <c:pt idx="3">
                  <c:v>0.45987427234649658</c:v>
                </c:pt>
                <c:pt idx="4">
                  <c:v>0.14969339966773987</c:v>
                </c:pt>
                <c:pt idx="5">
                  <c:v>0.1400638073682785</c:v>
                </c:pt>
                <c:pt idx="6">
                  <c:v>0.33353924751281738</c:v>
                </c:pt>
                <c:pt idx="7">
                  <c:v>0.72765791416168213</c:v>
                </c:pt>
                <c:pt idx="8">
                  <c:v>0.44249352812767029</c:v>
                </c:pt>
                <c:pt idx="9">
                  <c:v>0.24132530391216278</c:v>
                </c:pt>
                <c:pt idx="10">
                  <c:v>0.22400414943695068</c:v>
                </c:pt>
                <c:pt idx="11">
                  <c:v>0.26976948976516724</c:v>
                </c:pt>
                <c:pt idx="12">
                  <c:v>0.26976948976516724</c:v>
                </c:pt>
                <c:pt idx="13">
                  <c:v>0.14969339966773987</c:v>
                </c:pt>
                <c:pt idx="14">
                  <c:v>0.1400638073682785</c:v>
                </c:pt>
                <c:pt idx="15">
                  <c:v>0.22400414943695068</c:v>
                </c:pt>
                <c:pt idx="16">
                  <c:v>0.28186115622520447</c:v>
                </c:pt>
                <c:pt idx="17">
                  <c:v>0.14969339966773987</c:v>
                </c:pt>
                <c:pt idx="18">
                  <c:v>0.2277095764875412</c:v>
                </c:pt>
                <c:pt idx="19">
                  <c:v>0.28012761473655701</c:v>
                </c:pt>
                <c:pt idx="20">
                  <c:v>0.51405173540115356</c:v>
                </c:pt>
                <c:pt idx="21">
                  <c:v>0.65354782342910767</c:v>
                </c:pt>
                <c:pt idx="22">
                  <c:v>0.26976948976516724</c:v>
                </c:pt>
                <c:pt idx="23">
                  <c:v>0.35836416482925415</c:v>
                </c:pt>
                <c:pt idx="24">
                  <c:v>0.25510323047637939</c:v>
                </c:pt>
                <c:pt idx="25">
                  <c:v>0.27662244439125061</c:v>
                </c:pt>
                <c:pt idx="26">
                  <c:v>0.2589123547077179</c:v>
                </c:pt>
                <c:pt idx="27">
                  <c:v>0.1400638073682785</c:v>
                </c:pt>
                <c:pt idx="28">
                  <c:v>0.2589123547077179</c:v>
                </c:pt>
                <c:pt idx="29">
                  <c:v>0.1400638073682785</c:v>
                </c:pt>
                <c:pt idx="30">
                  <c:v>0.29317298531532288</c:v>
                </c:pt>
                <c:pt idx="31">
                  <c:v>0.22400414943695068</c:v>
                </c:pt>
                <c:pt idx="32">
                  <c:v>0.2589123547077179</c:v>
                </c:pt>
                <c:pt idx="33">
                  <c:v>0.17203573882579803</c:v>
                </c:pt>
                <c:pt idx="34">
                  <c:v>0.25510323047637939</c:v>
                </c:pt>
                <c:pt idx="35">
                  <c:v>0.33696138858795166</c:v>
                </c:pt>
                <c:pt idx="36">
                  <c:v>0.30442386865615845</c:v>
                </c:pt>
                <c:pt idx="37">
                  <c:v>0.4574684202671051</c:v>
                </c:pt>
                <c:pt idx="38">
                  <c:v>0.21784926950931549</c:v>
                </c:pt>
                <c:pt idx="39">
                  <c:v>0.14969339966773987</c:v>
                </c:pt>
                <c:pt idx="40">
                  <c:v>0.26976948976516724</c:v>
                </c:pt>
                <c:pt idx="41">
                  <c:v>0.43569853901863098</c:v>
                </c:pt>
                <c:pt idx="42">
                  <c:v>0.14969339966773987</c:v>
                </c:pt>
                <c:pt idx="43">
                  <c:v>0.4570591151714325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EA-4D89-99C8-6438016E40A3}"/>
            </c:ext>
          </c:extLst>
        </c:ser>
        <c:ser>
          <c:idx val="2"/>
          <c:order val="2"/>
          <c:tx>
            <c:strRef>
              <c:f>DG_random_wgt!$H$3</c:f>
              <c:strCache>
                <c:ptCount val="1"/>
                <c:pt idx="0">
                  <c:v>Lower limit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DG_random_wgt!$A$2:$B$45</c:f>
              <c:multiLvlStrCache>
                <c:ptCount val="44"/>
                <c:lvl>
                  <c:pt idx="0">
                    <c:v>AUS</c:v>
                  </c:pt>
                  <c:pt idx="1">
                    <c:v>AUT</c:v>
                  </c:pt>
                  <c:pt idx="2">
                    <c:v>BEL</c:v>
                  </c:pt>
                  <c:pt idx="3">
                    <c:v>BRA</c:v>
                  </c:pt>
                  <c:pt idx="4">
                    <c:v>CAN</c:v>
                  </c:pt>
                  <c:pt idx="5">
                    <c:v>CHE</c:v>
                  </c:pt>
                  <c:pt idx="6">
                    <c:v>CHL</c:v>
                  </c:pt>
                  <c:pt idx="7">
                    <c:v>CHN</c:v>
                  </c:pt>
                  <c:pt idx="8">
                    <c:v>COL</c:v>
                  </c:pt>
                  <c:pt idx="9">
                    <c:v>CRI</c:v>
                  </c:pt>
                  <c:pt idx="10">
                    <c:v>CZE</c:v>
                  </c:pt>
                  <c:pt idx="11">
                    <c:v>DEU</c:v>
                  </c:pt>
                  <c:pt idx="12">
                    <c:v>DNK</c:v>
                  </c:pt>
                  <c:pt idx="13">
                    <c:v>ESP</c:v>
                  </c:pt>
                  <c:pt idx="14">
                    <c:v>EST</c:v>
                  </c:pt>
                  <c:pt idx="15">
                    <c:v>FIN</c:v>
                  </c:pt>
                  <c:pt idx="16">
                    <c:v>FRA</c:v>
                  </c:pt>
                  <c:pt idx="17">
                    <c:v>GBR</c:v>
                  </c:pt>
                  <c:pt idx="18">
                    <c:v>GRC</c:v>
                  </c:pt>
                  <c:pt idx="19">
                    <c:v>HUN</c:v>
                  </c:pt>
                  <c:pt idx="20">
                    <c:v>IDN</c:v>
                  </c:pt>
                  <c:pt idx="21">
                    <c:v>IND</c:v>
                  </c:pt>
                  <c:pt idx="22">
                    <c:v>IRL</c:v>
                  </c:pt>
                  <c:pt idx="23">
                    <c:v>ISL</c:v>
                  </c:pt>
                  <c:pt idx="24">
                    <c:v>ISR</c:v>
                  </c:pt>
                  <c:pt idx="25">
                    <c:v>ITA</c:v>
                  </c:pt>
                  <c:pt idx="26">
                    <c:v>JPN</c:v>
                  </c:pt>
                  <c:pt idx="27">
                    <c:v>KOR</c:v>
                  </c:pt>
                  <c:pt idx="28">
                    <c:v>LTU</c:v>
                  </c:pt>
                  <c:pt idx="29">
                    <c:v>LUX</c:v>
                  </c:pt>
                  <c:pt idx="30">
                    <c:v>LVA</c:v>
                  </c:pt>
                  <c:pt idx="31">
                    <c:v>MEX</c:v>
                  </c:pt>
                  <c:pt idx="32">
                    <c:v>NLD</c:v>
                  </c:pt>
                  <c:pt idx="33">
                    <c:v>NOR</c:v>
                  </c:pt>
                  <c:pt idx="34">
                    <c:v>NZL</c:v>
                  </c:pt>
                  <c:pt idx="35">
                    <c:v>POL</c:v>
                  </c:pt>
                  <c:pt idx="36">
                    <c:v>PRT</c:v>
                  </c:pt>
                  <c:pt idx="37">
                    <c:v>RUS</c:v>
                  </c:pt>
                  <c:pt idx="38">
                    <c:v>SVK</c:v>
                  </c:pt>
                  <c:pt idx="39">
                    <c:v>SVN</c:v>
                  </c:pt>
                  <c:pt idx="40">
                    <c:v>SWE</c:v>
                  </c:pt>
                  <c:pt idx="41">
                    <c:v>TUR</c:v>
                  </c:pt>
                  <c:pt idx="42">
                    <c:v>USA</c:v>
                  </c:pt>
                  <c:pt idx="43">
                    <c:v>ZAF</c:v>
                  </c:pt>
                </c:lvl>
                <c:lvl>
                  <c:pt idx="0">
                    <c:v>DG</c:v>
                  </c:pt>
                  <c:pt idx="1">
                    <c:v>DG</c:v>
                  </c:pt>
                  <c:pt idx="2">
                    <c:v>DG</c:v>
                  </c:pt>
                  <c:pt idx="3">
                    <c:v>DG</c:v>
                  </c:pt>
                  <c:pt idx="4">
                    <c:v>DG</c:v>
                  </c:pt>
                  <c:pt idx="5">
                    <c:v>DG</c:v>
                  </c:pt>
                  <c:pt idx="6">
                    <c:v>DG</c:v>
                  </c:pt>
                  <c:pt idx="7">
                    <c:v>DG</c:v>
                  </c:pt>
                  <c:pt idx="8">
                    <c:v>DG</c:v>
                  </c:pt>
                  <c:pt idx="9">
                    <c:v>DG</c:v>
                  </c:pt>
                  <c:pt idx="10">
                    <c:v>DG</c:v>
                  </c:pt>
                  <c:pt idx="11">
                    <c:v>DG</c:v>
                  </c:pt>
                  <c:pt idx="12">
                    <c:v>DG</c:v>
                  </c:pt>
                  <c:pt idx="13">
                    <c:v>DG</c:v>
                  </c:pt>
                  <c:pt idx="14">
                    <c:v>DG</c:v>
                  </c:pt>
                  <c:pt idx="15">
                    <c:v>DG</c:v>
                  </c:pt>
                  <c:pt idx="16">
                    <c:v>DG</c:v>
                  </c:pt>
                  <c:pt idx="17">
                    <c:v>DG</c:v>
                  </c:pt>
                  <c:pt idx="18">
                    <c:v>DG</c:v>
                  </c:pt>
                  <c:pt idx="19">
                    <c:v>DG</c:v>
                  </c:pt>
                  <c:pt idx="20">
                    <c:v>DG</c:v>
                  </c:pt>
                  <c:pt idx="21">
                    <c:v>DG</c:v>
                  </c:pt>
                  <c:pt idx="22">
                    <c:v>DG</c:v>
                  </c:pt>
                  <c:pt idx="23">
                    <c:v>DG</c:v>
                  </c:pt>
                  <c:pt idx="24">
                    <c:v>DG</c:v>
                  </c:pt>
                  <c:pt idx="25">
                    <c:v>DG</c:v>
                  </c:pt>
                  <c:pt idx="26">
                    <c:v>DG</c:v>
                  </c:pt>
                  <c:pt idx="27">
                    <c:v>DG</c:v>
                  </c:pt>
                  <c:pt idx="28">
                    <c:v>DG</c:v>
                  </c:pt>
                  <c:pt idx="29">
                    <c:v>DG</c:v>
                  </c:pt>
                  <c:pt idx="30">
                    <c:v>DG</c:v>
                  </c:pt>
                  <c:pt idx="31">
                    <c:v>DG</c:v>
                  </c:pt>
                  <c:pt idx="32">
                    <c:v>DG</c:v>
                  </c:pt>
                  <c:pt idx="33">
                    <c:v>DG</c:v>
                  </c:pt>
                  <c:pt idx="34">
                    <c:v>DG</c:v>
                  </c:pt>
                  <c:pt idx="35">
                    <c:v>DG</c:v>
                  </c:pt>
                  <c:pt idx="36">
                    <c:v>DG</c:v>
                  </c:pt>
                  <c:pt idx="37">
                    <c:v>DG</c:v>
                  </c:pt>
                  <c:pt idx="38">
                    <c:v>DG</c:v>
                  </c:pt>
                  <c:pt idx="39">
                    <c:v>DG</c:v>
                  </c:pt>
                  <c:pt idx="40">
                    <c:v>DG</c:v>
                  </c:pt>
                  <c:pt idx="41">
                    <c:v>DG</c:v>
                  </c:pt>
                  <c:pt idx="42">
                    <c:v>DG</c:v>
                  </c:pt>
                  <c:pt idx="43">
                    <c:v>DG</c:v>
                  </c:pt>
                </c:lvl>
              </c:multiLvlStrCache>
            </c:multiLvlStrRef>
          </c:cat>
          <c:val>
            <c:numRef>
              <c:f>DG_random_wgt!$E$2:$E$45</c:f>
              <c:numCache>
                <c:formatCode>General</c:formatCode>
                <c:ptCount val="44"/>
                <c:pt idx="0">
                  <c:v>2.1145544946193695E-2</c:v>
                </c:pt>
                <c:pt idx="1">
                  <c:v>3.7483889609575272E-2</c:v>
                </c:pt>
                <c:pt idx="2">
                  <c:v>3.7267118692398071E-2</c:v>
                </c:pt>
                <c:pt idx="3">
                  <c:v>0.24965716898441315</c:v>
                </c:pt>
                <c:pt idx="4">
                  <c:v>3.7050347775220871E-2</c:v>
                </c:pt>
                <c:pt idx="5">
                  <c:v>2.1145544946193695E-2</c:v>
                </c:pt>
                <c:pt idx="6">
                  <c:v>4.3776355683803558E-2</c:v>
                </c:pt>
                <c:pt idx="7">
                  <c:v>0.42986568808555603</c:v>
                </c:pt>
                <c:pt idx="8">
                  <c:v>1.0243374854326248E-2</c:v>
                </c:pt>
                <c:pt idx="9">
                  <c:v>7.3963725299108773E-5</c:v>
                </c:pt>
                <c:pt idx="10">
                  <c:v>3.7886980921030045E-2</c:v>
                </c:pt>
                <c:pt idx="11">
                  <c:v>4.1409861296415329E-2</c:v>
                </c:pt>
                <c:pt idx="12">
                  <c:v>4.1409861296415329E-2</c:v>
                </c:pt>
                <c:pt idx="13">
                  <c:v>3.7050347775220871E-2</c:v>
                </c:pt>
                <c:pt idx="14">
                  <c:v>2.1145544946193695E-2</c:v>
                </c:pt>
                <c:pt idx="15">
                  <c:v>3.7886980921030045E-2</c:v>
                </c:pt>
                <c:pt idx="16">
                  <c:v>4.9429412931203842E-2</c:v>
                </c:pt>
                <c:pt idx="17">
                  <c:v>3.7050347775220871E-2</c:v>
                </c:pt>
                <c:pt idx="18">
                  <c:v>4.0885504335165024E-2</c:v>
                </c:pt>
                <c:pt idx="19">
                  <c:v>4.229108989238739E-2</c:v>
                </c:pt>
                <c:pt idx="20">
                  <c:v>0.1264733225107193</c:v>
                </c:pt>
                <c:pt idx="21">
                  <c:v>0.10638599842786789</c:v>
                </c:pt>
                <c:pt idx="22">
                  <c:v>4.1409861296415329E-2</c:v>
                </c:pt>
                <c:pt idx="23">
                  <c:v>0.13938790559768677</c:v>
                </c:pt>
                <c:pt idx="24">
                  <c:v>8.0854929983615875E-3</c:v>
                </c:pt>
                <c:pt idx="25">
                  <c:v>2.3432355374097824E-2</c:v>
                </c:pt>
                <c:pt idx="26">
                  <c:v>2.2551130503416061E-2</c:v>
                </c:pt>
                <c:pt idx="27">
                  <c:v>2.1145544946193695E-2</c:v>
                </c:pt>
                <c:pt idx="28">
                  <c:v>2.2551130503416061E-2</c:v>
                </c:pt>
                <c:pt idx="29">
                  <c:v>2.1145544946193695E-2</c:v>
                </c:pt>
                <c:pt idx="30">
                  <c:v>4.7522805631160736E-2</c:v>
                </c:pt>
                <c:pt idx="31">
                  <c:v>3.7886980921030045E-2</c:v>
                </c:pt>
                <c:pt idx="32">
                  <c:v>2.2551130503416061E-2</c:v>
                </c:pt>
                <c:pt idx="33">
                  <c:v>1.9028699025511742E-2</c:v>
                </c:pt>
                <c:pt idx="34">
                  <c:v>8.0854929983615875E-3</c:v>
                </c:pt>
                <c:pt idx="35">
                  <c:v>5.2363555878400803E-2</c:v>
                </c:pt>
                <c:pt idx="36">
                  <c:v>6.4494073390960693E-2</c:v>
                </c:pt>
                <c:pt idx="37">
                  <c:v>0.10337997227907181</c:v>
                </c:pt>
                <c:pt idx="38">
                  <c:v>3.5461999475955963E-2</c:v>
                </c:pt>
                <c:pt idx="39">
                  <c:v>3.7050347775220871E-2</c:v>
                </c:pt>
                <c:pt idx="40">
                  <c:v>4.1409861296415329E-2</c:v>
                </c:pt>
                <c:pt idx="41">
                  <c:v>7.0923998951911926E-2</c:v>
                </c:pt>
                <c:pt idx="42">
                  <c:v>3.7050347775220871E-2</c:v>
                </c:pt>
                <c:pt idx="43">
                  <c:v>4.7353118658065796E-2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EA-4D89-99C8-6438016E40A3}"/>
            </c:ext>
          </c:extLst>
        </c:ser>
        <c:ser>
          <c:idx val="3"/>
          <c:order val="3"/>
          <c:tx>
            <c:strRef>
              <c:f>DG_random_wgt!$H$4</c:f>
              <c:strCache>
                <c:ptCount val="1"/>
                <c:pt idx="0">
                  <c:v>Mean for random weights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DG_random_wgt!$A$2:$B$45</c:f>
              <c:multiLvlStrCache>
                <c:ptCount val="44"/>
                <c:lvl>
                  <c:pt idx="0">
                    <c:v>AUS</c:v>
                  </c:pt>
                  <c:pt idx="1">
                    <c:v>AUT</c:v>
                  </c:pt>
                  <c:pt idx="2">
                    <c:v>BEL</c:v>
                  </c:pt>
                  <c:pt idx="3">
                    <c:v>BRA</c:v>
                  </c:pt>
                  <c:pt idx="4">
                    <c:v>CAN</c:v>
                  </c:pt>
                  <c:pt idx="5">
                    <c:v>CHE</c:v>
                  </c:pt>
                  <c:pt idx="6">
                    <c:v>CHL</c:v>
                  </c:pt>
                  <c:pt idx="7">
                    <c:v>CHN</c:v>
                  </c:pt>
                  <c:pt idx="8">
                    <c:v>COL</c:v>
                  </c:pt>
                  <c:pt idx="9">
                    <c:v>CRI</c:v>
                  </c:pt>
                  <c:pt idx="10">
                    <c:v>CZE</c:v>
                  </c:pt>
                  <c:pt idx="11">
                    <c:v>DEU</c:v>
                  </c:pt>
                  <c:pt idx="12">
                    <c:v>DNK</c:v>
                  </c:pt>
                  <c:pt idx="13">
                    <c:v>ESP</c:v>
                  </c:pt>
                  <c:pt idx="14">
                    <c:v>EST</c:v>
                  </c:pt>
                  <c:pt idx="15">
                    <c:v>FIN</c:v>
                  </c:pt>
                  <c:pt idx="16">
                    <c:v>FRA</c:v>
                  </c:pt>
                  <c:pt idx="17">
                    <c:v>GBR</c:v>
                  </c:pt>
                  <c:pt idx="18">
                    <c:v>GRC</c:v>
                  </c:pt>
                  <c:pt idx="19">
                    <c:v>HUN</c:v>
                  </c:pt>
                  <c:pt idx="20">
                    <c:v>IDN</c:v>
                  </c:pt>
                  <c:pt idx="21">
                    <c:v>IND</c:v>
                  </c:pt>
                  <c:pt idx="22">
                    <c:v>IRL</c:v>
                  </c:pt>
                  <c:pt idx="23">
                    <c:v>ISL</c:v>
                  </c:pt>
                  <c:pt idx="24">
                    <c:v>ISR</c:v>
                  </c:pt>
                  <c:pt idx="25">
                    <c:v>ITA</c:v>
                  </c:pt>
                  <c:pt idx="26">
                    <c:v>JPN</c:v>
                  </c:pt>
                  <c:pt idx="27">
                    <c:v>KOR</c:v>
                  </c:pt>
                  <c:pt idx="28">
                    <c:v>LTU</c:v>
                  </c:pt>
                  <c:pt idx="29">
                    <c:v>LUX</c:v>
                  </c:pt>
                  <c:pt idx="30">
                    <c:v>LVA</c:v>
                  </c:pt>
                  <c:pt idx="31">
                    <c:v>MEX</c:v>
                  </c:pt>
                  <c:pt idx="32">
                    <c:v>NLD</c:v>
                  </c:pt>
                  <c:pt idx="33">
                    <c:v>NOR</c:v>
                  </c:pt>
                  <c:pt idx="34">
                    <c:v>NZL</c:v>
                  </c:pt>
                  <c:pt idx="35">
                    <c:v>POL</c:v>
                  </c:pt>
                  <c:pt idx="36">
                    <c:v>PRT</c:v>
                  </c:pt>
                  <c:pt idx="37">
                    <c:v>RUS</c:v>
                  </c:pt>
                  <c:pt idx="38">
                    <c:v>SVK</c:v>
                  </c:pt>
                  <c:pt idx="39">
                    <c:v>SVN</c:v>
                  </c:pt>
                  <c:pt idx="40">
                    <c:v>SWE</c:v>
                  </c:pt>
                  <c:pt idx="41">
                    <c:v>TUR</c:v>
                  </c:pt>
                  <c:pt idx="42">
                    <c:v>USA</c:v>
                  </c:pt>
                  <c:pt idx="43">
                    <c:v>ZAF</c:v>
                  </c:pt>
                </c:lvl>
                <c:lvl>
                  <c:pt idx="0">
                    <c:v>DG</c:v>
                  </c:pt>
                  <c:pt idx="1">
                    <c:v>DG</c:v>
                  </c:pt>
                  <c:pt idx="2">
                    <c:v>DG</c:v>
                  </c:pt>
                  <c:pt idx="3">
                    <c:v>DG</c:v>
                  </c:pt>
                  <c:pt idx="4">
                    <c:v>DG</c:v>
                  </c:pt>
                  <c:pt idx="5">
                    <c:v>DG</c:v>
                  </c:pt>
                  <c:pt idx="6">
                    <c:v>DG</c:v>
                  </c:pt>
                  <c:pt idx="7">
                    <c:v>DG</c:v>
                  </c:pt>
                  <c:pt idx="8">
                    <c:v>DG</c:v>
                  </c:pt>
                  <c:pt idx="9">
                    <c:v>DG</c:v>
                  </c:pt>
                  <c:pt idx="10">
                    <c:v>DG</c:v>
                  </c:pt>
                  <c:pt idx="11">
                    <c:v>DG</c:v>
                  </c:pt>
                  <c:pt idx="12">
                    <c:v>DG</c:v>
                  </c:pt>
                  <c:pt idx="13">
                    <c:v>DG</c:v>
                  </c:pt>
                  <c:pt idx="14">
                    <c:v>DG</c:v>
                  </c:pt>
                  <c:pt idx="15">
                    <c:v>DG</c:v>
                  </c:pt>
                  <c:pt idx="16">
                    <c:v>DG</c:v>
                  </c:pt>
                  <c:pt idx="17">
                    <c:v>DG</c:v>
                  </c:pt>
                  <c:pt idx="18">
                    <c:v>DG</c:v>
                  </c:pt>
                  <c:pt idx="19">
                    <c:v>DG</c:v>
                  </c:pt>
                  <c:pt idx="20">
                    <c:v>DG</c:v>
                  </c:pt>
                  <c:pt idx="21">
                    <c:v>DG</c:v>
                  </c:pt>
                  <c:pt idx="22">
                    <c:v>DG</c:v>
                  </c:pt>
                  <c:pt idx="23">
                    <c:v>DG</c:v>
                  </c:pt>
                  <c:pt idx="24">
                    <c:v>DG</c:v>
                  </c:pt>
                  <c:pt idx="25">
                    <c:v>DG</c:v>
                  </c:pt>
                  <c:pt idx="26">
                    <c:v>DG</c:v>
                  </c:pt>
                  <c:pt idx="27">
                    <c:v>DG</c:v>
                  </c:pt>
                  <c:pt idx="28">
                    <c:v>DG</c:v>
                  </c:pt>
                  <c:pt idx="29">
                    <c:v>DG</c:v>
                  </c:pt>
                  <c:pt idx="30">
                    <c:v>DG</c:v>
                  </c:pt>
                  <c:pt idx="31">
                    <c:v>DG</c:v>
                  </c:pt>
                  <c:pt idx="32">
                    <c:v>DG</c:v>
                  </c:pt>
                  <c:pt idx="33">
                    <c:v>DG</c:v>
                  </c:pt>
                  <c:pt idx="34">
                    <c:v>DG</c:v>
                  </c:pt>
                  <c:pt idx="35">
                    <c:v>DG</c:v>
                  </c:pt>
                  <c:pt idx="36">
                    <c:v>DG</c:v>
                  </c:pt>
                  <c:pt idx="37">
                    <c:v>DG</c:v>
                  </c:pt>
                  <c:pt idx="38">
                    <c:v>DG</c:v>
                  </c:pt>
                  <c:pt idx="39">
                    <c:v>DG</c:v>
                  </c:pt>
                  <c:pt idx="40">
                    <c:v>DG</c:v>
                  </c:pt>
                  <c:pt idx="41">
                    <c:v>DG</c:v>
                  </c:pt>
                  <c:pt idx="42">
                    <c:v>DG</c:v>
                  </c:pt>
                  <c:pt idx="43">
                    <c:v>DG</c:v>
                  </c:pt>
                </c:lvl>
              </c:multiLvlStrCache>
            </c:multiLvlStrRef>
          </c:cat>
          <c:val>
            <c:numRef>
              <c:f>DG_random_wgt!$F$2:$F$45</c:f>
              <c:numCache>
                <c:formatCode>General</c:formatCode>
                <c:ptCount val="44"/>
                <c:pt idx="0">
                  <c:v>8.561050146818161E-2</c:v>
                </c:pt>
                <c:pt idx="1">
                  <c:v>0.16725899279117584</c:v>
                </c:pt>
                <c:pt idx="2">
                  <c:v>0.14004282653331757</c:v>
                </c:pt>
                <c:pt idx="3">
                  <c:v>0.36957386136054993</c:v>
                </c:pt>
                <c:pt idx="4">
                  <c:v>0.11282666772603989</c:v>
                </c:pt>
                <c:pt idx="5">
                  <c:v>8.561050146818161E-2</c:v>
                </c:pt>
                <c:pt idx="6">
                  <c:v>0.2246474027633667</c:v>
                </c:pt>
                <c:pt idx="7">
                  <c:v>0.51792627573013306</c:v>
                </c:pt>
                <c:pt idx="8">
                  <c:v>0.21993619203567505</c:v>
                </c:pt>
                <c:pt idx="9">
                  <c:v>5.8846123516559601E-2</c:v>
                </c:pt>
                <c:pt idx="10">
                  <c:v>0.14317134022712708</c:v>
                </c:pt>
                <c:pt idx="11">
                  <c:v>0.14224973320960999</c:v>
                </c:pt>
                <c:pt idx="12">
                  <c:v>0.14224973320960999</c:v>
                </c:pt>
                <c:pt idx="13">
                  <c:v>0.11282666772603989</c:v>
                </c:pt>
                <c:pt idx="14">
                  <c:v>8.561050146818161E-2</c:v>
                </c:pt>
                <c:pt idx="15">
                  <c:v>0.14317134022712708</c:v>
                </c:pt>
                <c:pt idx="16">
                  <c:v>0.14492645859718323</c:v>
                </c:pt>
                <c:pt idx="17">
                  <c:v>0.11282666772603989</c:v>
                </c:pt>
                <c:pt idx="18">
                  <c:v>0.14179794490337372</c:v>
                </c:pt>
                <c:pt idx="19">
                  <c:v>0.17122100293636322</c:v>
                </c:pt>
                <c:pt idx="20">
                  <c:v>0.39779594540596008</c:v>
                </c:pt>
                <c:pt idx="21">
                  <c:v>0.3478655219078064</c:v>
                </c:pt>
                <c:pt idx="22">
                  <c:v>0.14224973320960999</c:v>
                </c:pt>
                <c:pt idx="23">
                  <c:v>0.25567123293876648</c:v>
                </c:pt>
                <c:pt idx="24">
                  <c:v>0.13828770816326141</c:v>
                </c:pt>
                <c:pt idx="25">
                  <c:v>0.14400485157966614</c:v>
                </c:pt>
                <c:pt idx="26">
                  <c:v>0.11503356695175171</c:v>
                </c:pt>
                <c:pt idx="27">
                  <c:v>8.561050146818161E-2</c:v>
                </c:pt>
                <c:pt idx="28">
                  <c:v>0.11503356695175171</c:v>
                </c:pt>
                <c:pt idx="29">
                  <c:v>8.561050146818161E-2</c:v>
                </c:pt>
                <c:pt idx="30">
                  <c:v>0.19668205082416534</c:v>
                </c:pt>
                <c:pt idx="31">
                  <c:v>0.14317134022712708</c:v>
                </c:pt>
                <c:pt idx="32">
                  <c:v>0.11503356695175171</c:v>
                </c:pt>
                <c:pt idx="33">
                  <c:v>8.6359702050685883E-2</c:v>
                </c:pt>
                <c:pt idx="34">
                  <c:v>0.13828770816326141</c:v>
                </c:pt>
                <c:pt idx="35">
                  <c:v>0.22344642877578735</c:v>
                </c:pt>
                <c:pt idx="36">
                  <c:v>0.17434951663017273</c:v>
                </c:pt>
                <c:pt idx="37">
                  <c:v>0.27862796187400818</c:v>
                </c:pt>
                <c:pt idx="38">
                  <c:v>0.1159551739692688</c:v>
                </c:pt>
                <c:pt idx="39">
                  <c:v>0.11282666772603989</c:v>
                </c:pt>
                <c:pt idx="40">
                  <c:v>0.14224973320960999</c:v>
                </c:pt>
                <c:pt idx="41">
                  <c:v>0.2319103479385376</c:v>
                </c:pt>
                <c:pt idx="42">
                  <c:v>0.11282666772603989</c:v>
                </c:pt>
                <c:pt idx="43">
                  <c:v>0.27907973527908325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EA-4D89-99C8-6438016E4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765932392"/>
        <c:axId val="765932064"/>
      </c:stockChart>
      <c:catAx>
        <c:axId val="76593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934360"/>
        <c:crosses val="autoZero"/>
        <c:auto val="1"/>
        <c:lblAlgn val="ctr"/>
        <c:lblOffset val="100"/>
        <c:noMultiLvlLbl val="0"/>
      </c:catAx>
      <c:valAx>
        <c:axId val="765934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933704"/>
        <c:crosses val="autoZero"/>
        <c:crossBetween val="between"/>
      </c:valAx>
      <c:valAx>
        <c:axId val="765932064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932392"/>
        <c:crosses val="max"/>
        <c:crossBetween val="between"/>
      </c:valAx>
      <c:catAx>
        <c:axId val="765932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5932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Box_plot!$C$4</c:f>
              <c:strCache>
                <c:ptCount val="1"/>
                <c:pt idx="0">
                  <c:v>minimum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Box_plot!$D$3:$Y$3</c:f>
              <c:strCache>
                <c:ptCount val="22"/>
                <c:pt idx="0">
                  <c:v>Air transport</c:v>
                </c:pt>
                <c:pt idx="1">
                  <c:v>Legal services</c:v>
                </c:pt>
                <c:pt idx="2">
                  <c:v>Accounting services</c:v>
                </c:pt>
                <c:pt idx="3">
                  <c:v>Rail freight transport</c:v>
                </c:pt>
                <c:pt idx="4">
                  <c:v>Courier services</c:v>
                </c:pt>
                <c:pt idx="5">
                  <c:v>Broadcasting</c:v>
                </c:pt>
                <c:pt idx="6">
                  <c:v>Cargo-handling</c:v>
                </c:pt>
                <c:pt idx="7">
                  <c:v>Maritime transport</c:v>
                </c:pt>
                <c:pt idx="8">
                  <c:v>Architecture services</c:v>
                </c:pt>
                <c:pt idx="9">
                  <c:v>Commercial banking</c:v>
                </c:pt>
                <c:pt idx="10">
                  <c:v>Customs brokerage</c:v>
                </c:pt>
                <c:pt idx="11">
                  <c:v>Telecommunication</c:v>
                </c:pt>
                <c:pt idx="12">
                  <c:v>Storage and warehouse</c:v>
                </c:pt>
                <c:pt idx="13">
                  <c:v>Construction</c:v>
                </c:pt>
                <c:pt idx="14">
                  <c:v>Computer services</c:v>
                </c:pt>
                <c:pt idx="15">
                  <c:v>Engineering services</c:v>
                </c:pt>
                <c:pt idx="16">
                  <c:v>Insurance</c:v>
                </c:pt>
                <c:pt idx="17">
                  <c:v>Motion pictures</c:v>
                </c:pt>
                <c:pt idx="18">
                  <c:v>Road freight transport</c:v>
                </c:pt>
                <c:pt idx="19">
                  <c:v>Freight forwarding</c:v>
                </c:pt>
                <c:pt idx="20">
                  <c:v>Sound recording</c:v>
                </c:pt>
                <c:pt idx="21">
                  <c:v>Distribution services</c:v>
                </c:pt>
              </c:strCache>
            </c:strRef>
          </c:cat>
          <c:val>
            <c:numRef>
              <c:f>Box_plot!$D$4:$Y$4</c:f>
              <c:numCache>
                <c:formatCode>General</c:formatCode>
                <c:ptCount val="22"/>
                <c:pt idx="0">
                  <c:v>0.19614748656749725</c:v>
                </c:pt>
                <c:pt idx="1">
                  <c:v>7.7725708484649658E-2</c:v>
                </c:pt>
                <c:pt idx="2">
                  <c:v>8.1219054758548737E-2</c:v>
                </c:pt>
                <c:pt idx="3">
                  <c:v>0.14743499457836151</c:v>
                </c:pt>
                <c:pt idx="4">
                  <c:v>0.12800447642803192</c:v>
                </c:pt>
                <c:pt idx="5">
                  <c:v>0.13963328301906586</c:v>
                </c:pt>
                <c:pt idx="6">
                  <c:v>0.12267284095287323</c:v>
                </c:pt>
                <c:pt idx="7">
                  <c:v>0.12691357731819153</c:v>
                </c:pt>
                <c:pt idx="8">
                  <c:v>0.10546489059925079</c:v>
                </c:pt>
                <c:pt idx="9">
                  <c:v>0.12414877861738205</c:v>
                </c:pt>
                <c:pt idx="10">
                  <c:v>0.10764746367931366</c:v>
                </c:pt>
                <c:pt idx="11">
                  <c:v>0.12188100069761276</c:v>
                </c:pt>
                <c:pt idx="12">
                  <c:v>9.3833558261394501E-2</c:v>
                </c:pt>
                <c:pt idx="13">
                  <c:v>0.10102877765893936</c:v>
                </c:pt>
                <c:pt idx="14">
                  <c:v>9.9884852766990662E-2</c:v>
                </c:pt>
                <c:pt idx="15">
                  <c:v>0.11337170749902725</c:v>
                </c:pt>
                <c:pt idx="16">
                  <c:v>0.10509011149406433</c:v>
                </c:pt>
                <c:pt idx="17">
                  <c:v>8.9992448687553406E-2</c:v>
                </c:pt>
                <c:pt idx="18">
                  <c:v>0.1139240562915802</c:v>
                </c:pt>
                <c:pt idx="19">
                  <c:v>9.4203874468803406E-2</c:v>
                </c:pt>
                <c:pt idx="20">
                  <c:v>8.3554379642009735E-2</c:v>
                </c:pt>
                <c:pt idx="21">
                  <c:v>8.8725611567497253E-2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3D-4717-B4E4-5BCFA01AF85E}"/>
            </c:ext>
          </c:extLst>
        </c:ser>
        <c:ser>
          <c:idx val="1"/>
          <c:order val="1"/>
          <c:tx>
            <c:strRef>
              <c:f>Box_plot!$C$5</c:f>
              <c:strCache>
                <c:ptCount val="1"/>
                <c:pt idx="0">
                  <c:v>maximum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Box_plot!$D$3:$Y$3</c:f>
              <c:strCache>
                <c:ptCount val="22"/>
                <c:pt idx="0">
                  <c:v>Air transport</c:v>
                </c:pt>
                <c:pt idx="1">
                  <c:v>Legal services</c:v>
                </c:pt>
                <c:pt idx="2">
                  <c:v>Accounting services</c:v>
                </c:pt>
                <c:pt idx="3">
                  <c:v>Rail freight transport</c:v>
                </c:pt>
                <c:pt idx="4">
                  <c:v>Courier services</c:v>
                </c:pt>
                <c:pt idx="5">
                  <c:v>Broadcasting</c:v>
                </c:pt>
                <c:pt idx="6">
                  <c:v>Cargo-handling</c:v>
                </c:pt>
                <c:pt idx="7">
                  <c:v>Maritime transport</c:v>
                </c:pt>
                <c:pt idx="8">
                  <c:v>Architecture services</c:v>
                </c:pt>
                <c:pt idx="9">
                  <c:v>Commercial banking</c:v>
                </c:pt>
                <c:pt idx="10">
                  <c:v>Customs brokerage</c:v>
                </c:pt>
                <c:pt idx="11">
                  <c:v>Telecommunication</c:v>
                </c:pt>
                <c:pt idx="12">
                  <c:v>Storage and warehouse</c:v>
                </c:pt>
                <c:pt idx="13">
                  <c:v>Construction</c:v>
                </c:pt>
                <c:pt idx="14">
                  <c:v>Computer services</c:v>
                </c:pt>
                <c:pt idx="15">
                  <c:v>Engineering services</c:v>
                </c:pt>
                <c:pt idx="16">
                  <c:v>Insurance</c:v>
                </c:pt>
                <c:pt idx="17">
                  <c:v>Motion pictures</c:v>
                </c:pt>
                <c:pt idx="18">
                  <c:v>Road freight transport</c:v>
                </c:pt>
                <c:pt idx="19">
                  <c:v>Freight forwarding</c:v>
                </c:pt>
                <c:pt idx="20">
                  <c:v>Sound recording</c:v>
                </c:pt>
                <c:pt idx="21">
                  <c:v>Distribution services</c:v>
                </c:pt>
              </c:strCache>
            </c:strRef>
          </c:cat>
          <c:val>
            <c:numRef>
              <c:f>Box_plot!$D$5:$Y$5</c:f>
              <c:numCache>
                <c:formatCode>General</c:formatCode>
                <c:ptCount val="22"/>
                <c:pt idx="0">
                  <c:v>0.58089554309844971</c:v>
                </c:pt>
                <c:pt idx="1">
                  <c:v>1</c:v>
                </c:pt>
                <c:pt idx="2">
                  <c:v>0.99999994039535522</c:v>
                </c:pt>
                <c:pt idx="3">
                  <c:v>1</c:v>
                </c:pt>
                <c:pt idx="4">
                  <c:v>0.87676542997360229</c:v>
                </c:pt>
                <c:pt idx="5">
                  <c:v>0.67936062812805176</c:v>
                </c:pt>
                <c:pt idx="6">
                  <c:v>0.99999994039535522</c:v>
                </c:pt>
                <c:pt idx="7">
                  <c:v>0.57530862092971802</c:v>
                </c:pt>
                <c:pt idx="8">
                  <c:v>0.62983018159866333</c:v>
                </c:pt>
                <c:pt idx="9">
                  <c:v>0.49982079863548279</c:v>
                </c:pt>
                <c:pt idx="10">
                  <c:v>1</c:v>
                </c:pt>
                <c:pt idx="11">
                  <c:v>0.53000754117965698</c:v>
                </c:pt>
                <c:pt idx="12">
                  <c:v>1</c:v>
                </c:pt>
                <c:pt idx="13">
                  <c:v>0.47628894448280334</c:v>
                </c:pt>
                <c:pt idx="14">
                  <c:v>0.44210636615753174</c:v>
                </c:pt>
                <c:pt idx="15">
                  <c:v>0.488178551197052</c:v>
                </c:pt>
                <c:pt idx="16">
                  <c:v>0.54271656274795532</c:v>
                </c:pt>
                <c:pt idx="17">
                  <c:v>0.56629598140716553</c:v>
                </c:pt>
                <c:pt idx="18">
                  <c:v>0.41772150993347168</c:v>
                </c:pt>
                <c:pt idx="19">
                  <c:v>0.36600080132484436</c:v>
                </c:pt>
                <c:pt idx="20">
                  <c:v>0.39456236362457275</c:v>
                </c:pt>
                <c:pt idx="21">
                  <c:v>0.63009881973266602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3D-4717-B4E4-5BCFA01AF85E}"/>
            </c:ext>
          </c:extLst>
        </c:ser>
        <c:ser>
          <c:idx val="2"/>
          <c:order val="2"/>
          <c:tx>
            <c:strRef>
              <c:f>Box_plot!$C$6</c:f>
              <c:strCache>
                <c:ptCount val="1"/>
                <c:pt idx="0">
                  <c:v>average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2"/>
            <c:spPr>
              <a:solidFill>
                <a:schemeClr val="tx2"/>
              </a:solidFill>
            </c:spPr>
          </c:marker>
          <c:cat>
            <c:strRef>
              <c:f>Box_plot!$D$3:$Y$3</c:f>
              <c:strCache>
                <c:ptCount val="22"/>
                <c:pt idx="0">
                  <c:v>Air transport</c:v>
                </c:pt>
                <c:pt idx="1">
                  <c:v>Legal services</c:v>
                </c:pt>
                <c:pt idx="2">
                  <c:v>Accounting services</c:v>
                </c:pt>
                <c:pt idx="3">
                  <c:v>Rail freight transport</c:v>
                </c:pt>
                <c:pt idx="4">
                  <c:v>Courier services</c:v>
                </c:pt>
                <c:pt idx="5">
                  <c:v>Broadcasting</c:v>
                </c:pt>
                <c:pt idx="6">
                  <c:v>Cargo-handling</c:v>
                </c:pt>
                <c:pt idx="7">
                  <c:v>Maritime transport</c:v>
                </c:pt>
                <c:pt idx="8">
                  <c:v>Architecture services</c:v>
                </c:pt>
                <c:pt idx="9">
                  <c:v>Commercial banking</c:v>
                </c:pt>
                <c:pt idx="10">
                  <c:v>Customs brokerage</c:v>
                </c:pt>
                <c:pt idx="11">
                  <c:v>Telecommunication</c:v>
                </c:pt>
                <c:pt idx="12">
                  <c:v>Storage and warehouse</c:v>
                </c:pt>
                <c:pt idx="13">
                  <c:v>Construction</c:v>
                </c:pt>
                <c:pt idx="14">
                  <c:v>Computer services</c:v>
                </c:pt>
                <c:pt idx="15">
                  <c:v>Engineering services</c:v>
                </c:pt>
                <c:pt idx="16">
                  <c:v>Insurance</c:v>
                </c:pt>
                <c:pt idx="17">
                  <c:v>Motion pictures</c:v>
                </c:pt>
                <c:pt idx="18">
                  <c:v>Road freight transport</c:v>
                </c:pt>
                <c:pt idx="19">
                  <c:v>Freight forwarding</c:v>
                </c:pt>
                <c:pt idx="20">
                  <c:v>Sound recording</c:v>
                </c:pt>
                <c:pt idx="21">
                  <c:v>Distribution services</c:v>
                </c:pt>
              </c:strCache>
            </c:strRef>
          </c:cat>
          <c:val>
            <c:numRef>
              <c:f>Box_plot!$D$6:$Y$6</c:f>
              <c:numCache>
                <c:formatCode>General</c:formatCode>
                <c:ptCount val="22"/>
                <c:pt idx="0">
                  <c:v>0.41812759637832642</c:v>
                </c:pt>
                <c:pt idx="1">
                  <c:v>0.37168824672698975</c:v>
                </c:pt>
                <c:pt idx="2">
                  <c:v>0.3174014687538147</c:v>
                </c:pt>
                <c:pt idx="3">
                  <c:v>0.29793527722358704</c:v>
                </c:pt>
                <c:pt idx="4">
                  <c:v>0.29779511690139771</c:v>
                </c:pt>
                <c:pt idx="5">
                  <c:v>0.29145118594169617</c:v>
                </c:pt>
                <c:pt idx="6">
                  <c:v>0.26385495066642761</c:v>
                </c:pt>
                <c:pt idx="7">
                  <c:v>0.26163741946220398</c:v>
                </c:pt>
                <c:pt idx="8">
                  <c:v>0.24987530708312988</c:v>
                </c:pt>
                <c:pt idx="9">
                  <c:v>0.23698262870311737</c:v>
                </c:pt>
                <c:pt idx="10">
                  <c:v>0.23680296540260315</c:v>
                </c:pt>
                <c:pt idx="11">
                  <c:v>0.23539380729198456</c:v>
                </c:pt>
                <c:pt idx="12">
                  <c:v>0.23238867521286011</c:v>
                </c:pt>
                <c:pt idx="13">
                  <c:v>0.22755312919616699</c:v>
                </c:pt>
                <c:pt idx="14">
                  <c:v>0.22587384283542633</c:v>
                </c:pt>
                <c:pt idx="15">
                  <c:v>0.22471329569816589</c:v>
                </c:pt>
                <c:pt idx="16">
                  <c:v>0.22076812386512756</c:v>
                </c:pt>
                <c:pt idx="17">
                  <c:v>0.21934431791305542</c:v>
                </c:pt>
                <c:pt idx="18">
                  <c:v>0.21274453401565552</c:v>
                </c:pt>
                <c:pt idx="19">
                  <c:v>0.20959731936454773</c:v>
                </c:pt>
                <c:pt idx="20">
                  <c:v>0.19239813089370728</c:v>
                </c:pt>
                <c:pt idx="21">
                  <c:v>0.18531058728694916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3D-4717-B4E4-5BCFA01AF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effectLst>
              <a:glow>
                <a:schemeClr val="accent1"/>
              </a:glow>
            </a:effectLst>
          </c:spPr>
        </c:hiLowLines>
        <c:axId val="108404736"/>
        <c:axId val="108406272"/>
      </c:stockChart>
      <c:catAx>
        <c:axId val="10840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8406272"/>
        <c:crosses val="autoZero"/>
        <c:auto val="1"/>
        <c:lblAlgn val="ctr"/>
        <c:lblOffset val="100"/>
        <c:noMultiLvlLbl val="0"/>
      </c:catAx>
      <c:valAx>
        <c:axId val="108406272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84047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label!$B$3</c:f>
              <c:strCache>
                <c:ptCount val="1"/>
                <c:pt idx="0">
                  <c:v>Restrictions on foreign entry</c:v>
                </c:pt>
              </c:strCache>
            </c:strRef>
          </c:tx>
          <c:spPr>
            <a:solidFill>
              <a:srgbClr val="29508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indices!$G$2:$G$47</c:f>
              <c:strCache>
                <c:ptCount val="46"/>
                <c:pt idx="0">
                  <c:v>KOR</c:v>
                </c:pt>
                <c:pt idx="1">
                  <c:v>FRA</c:v>
                </c:pt>
                <c:pt idx="2">
                  <c:v>LVA</c:v>
                </c:pt>
                <c:pt idx="3">
                  <c:v>JPN</c:v>
                </c:pt>
                <c:pt idx="4">
                  <c:v>PRT</c:v>
                </c:pt>
                <c:pt idx="5">
                  <c:v>CZE</c:v>
                </c:pt>
                <c:pt idx="6">
                  <c:v>CAN</c:v>
                </c:pt>
                <c:pt idx="7">
                  <c:v>CHL</c:v>
                </c:pt>
                <c:pt idx="8">
                  <c:v>AUS</c:v>
                </c:pt>
                <c:pt idx="9">
                  <c:v>LTU</c:v>
                </c:pt>
                <c:pt idx="10">
                  <c:v>IRL</c:v>
                </c:pt>
                <c:pt idx="11">
                  <c:v>GBR</c:v>
                </c:pt>
                <c:pt idx="12">
                  <c:v>SVK</c:v>
                </c:pt>
                <c:pt idx="13">
                  <c:v>DEU</c:v>
                </c:pt>
                <c:pt idx="14">
                  <c:v>NLD</c:v>
                </c:pt>
                <c:pt idx="15">
                  <c:v>DNK</c:v>
                </c:pt>
                <c:pt idx="16">
                  <c:v>USA</c:v>
                </c:pt>
                <c:pt idx="17">
                  <c:v>LUX</c:v>
                </c:pt>
                <c:pt idx="18">
                  <c:v>NZL</c:v>
                </c:pt>
                <c:pt idx="19">
                  <c:v>ESP</c:v>
                </c:pt>
                <c:pt idx="20">
                  <c:v>SWE</c:v>
                </c:pt>
                <c:pt idx="21">
                  <c:v>SVN</c:v>
                </c:pt>
                <c:pt idx="22">
                  <c:v>COL</c:v>
                </c:pt>
                <c:pt idx="23">
                  <c:v>ZAF</c:v>
                </c:pt>
                <c:pt idx="24">
                  <c:v>EST</c:v>
                </c:pt>
                <c:pt idx="25">
                  <c:v>CRI</c:v>
                </c:pt>
                <c:pt idx="26">
                  <c:v>FIN</c:v>
                </c:pt>
                <c:pt idx="27">
                  <c:v>POL</c:v>
                </c:pt>
                <c:pt idx="28">
                  <c:v>NOR</c:v>
                </c:pt>
                <c:pt idx="29">
                  <c:v>GRC</c:v>
                </c:pt>
                <c:pt idx="30">
                  <c:v>ITA</c:v>
                </c:pt>
                <c:pt idx="31">
                  <c:v>MEX</c:v>
                </c:pt>
                <c:pt idx="32">
                  <c:v>AUT</c:v>
                </c:pt>
                <c:pt idx="33">
                  <c:v>HUN</c:v>
                </c:pt>
                <c:pt idx="34">
                  <c:v>ISR</c:v>
                </c:pt>
                <c:pt idx="35">
                  <c:v>BEL</c:v>
                </c:pt>
                <c:pt idx="36">
                  <c:v>CHN</c:v>
                </c:pt>
                <c:pt idx="37">
                  <c:v>MYS</c:v>
                </c:pt>
                <c:pt idx="38">
                  <c:v>BRA</c:v>
                </c:pt>
                <c:pt idx="39">
                  <c:v>CHE</c:v>
                </c:pt>
                <c:pt idx="40">
                  <c:v>IDN</c:v>
                </c:pt>
                <c:pt idx="41">
                  <c:v>TUR</c:v>
                </c:pt>
                <c:pt idx="42">
                  <c:v>THA</c:v>
                </c:pt>
                <c:pt idx="43">
                  <c:v>RUS</c:v>
                </c:pt>
                <c:pt idx="44">
                  <c:v>IND</c:v>
                </c:pt>
                <c:pt idx="45">
                  <c:v>ISL</c:v>
                </c:pt>
              </c:strCache>
            </c:strRef>
          </c:cat>
          <c:val>
            <c:numRef>
              <c:f>indices!$I$2:$I$47</c:f>
              <c:numCache>
                <c:formatCode>0.000</c:formatCode>
                <c:ptCount val="46"/>
                <c:pt idx="0">
                  <c:v>4.1261153295636177E-2</c:v>
                </c:pt>
                <c:pt idx="1">
                  <c:v>2.7507435530424118E-2</c:v>
                </c:pt>
                <c:pt idx="2">
                  <c:v>5.5014871060848236E-2</c:v>
                </c:pt>
                <c:pt idx="3">
                  <c:v>2.7507435530424118E-2</c:v>
                </c:pt>
                <c:pt idx="4">
                  <c:v>2.7507435530424118E-2</c:v>
                </c:pt>
                <c:pt idx="5">
                  <c:v>2.7507435530424118E-2</c:v>
                </c:pt>
                <c:pt idx="6">
                  <c:v>4.1261153295636177E-2</c:v>
                </c:pt>
                <c:pt idx="7">
                  <c:v>2.7507435530424118E-2</c:v>
                </c:pt>
                <c:pt idx="8">
                  <c:v>6.8768588826060295E-2</c:v>
                </c:pt>
                <c:pt idx="9">
                  <c:v>4.1261153295636177E-2</c:v>
                </c:pt>
                <c:pt idx="10">
                  <c:v>2.7507435530424118E-2</c:v>
                </c:pt>
                <c:pt idx="11">
                  <c:v>2.7507435530424118E-2</c:v>
                </c:pt>
                <c:pt idx="12">
                  <c:v>4.1261153295636177E-2</c:v>
                </c:pt>
                <c:pt idx="13">
                  <c:v>4.1261153295636177E-2</c:v>
                </c:pt>
                <c:pt idx="14">
                  <c:v>1.3753717765212059E-2</c:v>
                </c:pt>
                <c:pt idx="15">
                  <c:v>4.1261153295636177E-2</c:v>
                </c:pt>
                <c:pt idx="16">
                  <c:v>1.3753717765212059E-2</c:v>
                </c:pt>
                <c:pt idx="17">
                  <c:v>2.7507435530424118E-2</c:v>
                </c:pt>
                <c:pt idx="18">
                  <c:v>8.2522306591272354E-2</c:v>
                </c:pt>
                <c:pt idx="19">
                  <c:v>2.7507435530424118E-2</c:v>
                </c:pt>
                <c:pt idx="20">
                  <c:v>8.2522306591272354E-2</c:v>
                </c:pt>
                <c:pt idx="21">
                  <c:v>4.1261153295636177E-2</c:v>
                </c:pt>
                <c:pt idx="22">
                  <c:v>4.1261153295636177E-2</c:v>
                </c:pt>
                <c:pt idx="23">
                  <c:v>9.6276024356484413E-2</c:v>
                </c:pt>
                <c:pt idx="24">
                  <c:v>5.5014871060848236E-2</c:v>
                </c:pt>
                <c:pt idx="25">
                  <c:v>2.7507435530424118E-2</c:v>
                </c:pt>
                <c:pt idx="26">
                  <c:v>6.8768588826060295E-2</c:v>
                </c:pt>
                <c:pt idx="27">
                  <c:v>5.5014871060848236E-2</c:v>
                </c:pt>
                <c:pt idx="28">
                  <c:v>6.8768588826060295E-2</c:v>
                </c:pt>
                <c:pt idx="29">
                  <c:v>5.5014871060848236E-2</c:v>
                </c:pt>
                <c:pt idx="30">
                  <c:v>5.5014871060848236E-2</c:v>
                </c:pt>
                <c:pt idx="31">
                  <c:v>5.5014871060848236E-2</c:v>
                </c:pt>
                <c:pt idx="32">
                  <c:v>2.7507435530424118E-2</c:v>
                </c:pt>
                <c:pt idx="33">
                  <c:v>2.7507435530424118E-2</c:v>
                </c:pt>
                <c:pt idx="34">
                  <c:v>5.5014871060848236E-2</c:v>
                </c:pt>
                <c:pt idx="35">
                  <c:v>4.1261153295636177E-2</c:v>
                </c:pt>
                <c:pt idx="36">
                  <c:v>0.17879833094775677</c:v>
                </c:pt>
                <c:pt idx="37">
                  <c:v>0.12378345988690853</c:v>
                </c:pt>
                <c:pt idx="38">
                  <c:v>9.6276024356484413E-2</c:v>
                </c:pt>
                <c:pt idx="39">
                  <c:v>4.1261153295636177E-2</c:v>
                </c:pt>
                <c:pt idx="40">
                  <c:v>0.13753717765212059</c:v>
                </c:pt>
                <c:pt idx="41">
                  <c:v>6.8768588826060295E-2</c:v>
                </c:pt>
                <c:pt idx="42">
                  <c:v>0.13753717765212059</c:v>
                </c:pt>
                <c:pt idx="43">
                  <c:v>9.6276024356484413E-2</c:v>
                </c:pt>
                <c:pt idx="44">
                  <c:v>0.12378345988690853</c:v>
                </c:pt>
                <c:pt idx="45">
                  <c:v>0.15129089541733265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9-42F8-B40E-F989EADBCE7D}"/>
            </c:ext>
          </c:extLst>
        </c:ser>
        <c:ser>
          <c:idx val="1"/>
          <c:order val="1"/>
          <c:tx>
            <c:strRef>
              <c:f>label!$B$4</c:f>
              <c:strCache>
                <c:ptCount val="1"/>
                <c:pt idx="0">
                  <c:v>Restrictions to the movement of people</c:v>
                </c:pt>
              </c:strCache>
            </c:strRef>
          </c:tx>
          <c:spPr>
            <a:solidFill>
              <a:srgbClr val="FFFFC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indices!$G$2:$G$47</c:f>
              <c:strCache>
                <c:ptCount val="46"/>
                <c:pt idx="0">
                  <c:v>KOR</c:v>
                </c:pt>
                <c:pt idx="1">
                  <c:v>FRA</c:v>
                </c:pt>
                <c:pt idx="2">
                  <c:v>LVA</c:v>
                </c:pt>
                <c:pt idx="3">
                  <c:v>JPN</c:v>
                </c:pt>
                <c:pt idx="4">
                  <c:v>PRT</c:v>
                </c:pt>
                <c:pt idx="5">
                  <c:v>CZE</c:v>
                </c:pt>
                <c:pt idx="6">
                  <c:v>CAN</c:v>
                </c:pt>
                <c:pt idx="7">
                  <c:v>CHL</c:v>
                </c:pt>
                <c:pt idx="8">
                  <c:v>AUS</c:v>
                </c:pt>
                <c:pt idx="9">
                  <c:v>LTU</c:v>
                </c:pt>
                <c:pt idx="10">
                  <c:v>IRL</c:v>
                </c:pt>
                <c:pt idx="11">
                  <c:v>GBR</c:v>
                </c:pt>
                <c:pt idx="12">
                  <c:v>SVK</c:v>
                </c:pt>
                <c:pt idx="13">
                  <c:v>DEU</c:v>
                </c:pt>
                <c:pt idx="14">
                  <c:v>NLD</c:v>
                </c:pt>
                <c:pt idx="15">
                  <c:v>DNK</c:v>
                </c:pt>
                <c:pt idx="16">
                  <c:v>USA</c:v>
                </c:pt>
                <c:pt idx="17">
                  <c:v>LUX</c:v>
                </c:pt>
                <c:pt idx="18">
                  <c:v>NZL</c:v>
                </c:pt>
                <c:pt idx="19">
                  <c:v>ESP</c:v>
                </c:pt>
                <c:pt idx="20">
                  <c:v>SWE</c:v>
                </c:pt>
                <c:pt idx="21">
                  <c:v>SVN</c:v>
                </c:pt>
                <c:pt idx="22">
                  <c:v>COL</c:v>
                </c:pt>
                <c:pt idx="23">
                  <c:v>ZAF</c:v>
                </c:pt>
                <c:pt idx="24">
                  <c:v>EST</c:v>
                </c:pt>
                <c:pt idx="25">
                  <c:v>CRI</c:v>
                </c:pt>
                <c:pt idx="26">
                  <c:v>FIN</c:v>
                </c:pt>
                <c:pt idx="27">
                  <c:v>POL</c:v>
                </c:pt>
                <c:pt idx="28">
                  <c:v>NOR</c:v>
                </c:pt>
                <c:pt idx="29">
                  <c:v>GRC</c:v>
                </c:pt>
                <c:pt idx="30">
                  <c:v>ITA</c:v>
                </c:pt>
                <c:pt idx="31">
                  <c:v>MEX</c:v>
                </c:pt>
                <c:pt idx="32">
                  <c:v>AUT</c:v>
                </c:pt>
                <c:pt idx="33">
                  <c:v>HUN</c:v>
                </c:pt>
                <c:pt idx="34">
                  <c:v>ISR</c:v>
                </c:pt>
                <c:pt idx="35">
                  <c:v>BEL</c:v>
                </c:pt>
                <c:pt idx="36">
                  <c:v>CHN</c:v>
                </c:pt>
                <c:pt idx="37">
                  <c:v>MYS</c:v>
                </c:pt>
                <c:pt idx="38">
                  <c:v>BRA</c:v>
                </c:pt>
                <c:pt idx="39">
                  <c:v>CHE</c:v>
                </c:pt>
                <c:pt idx="40">
                  <c:v>IDN</c:v>
                </c:pt>
                <c:pt idx="41">
                  <c:v>TUR</c:v>
                </c:pt>
                <c:pt idx="42">
                  <c:v>THA</c:v>
                </c:pt>
                <c:pt idx="43">
                  <c:v>RUS</c:v>
                </c:pt>
                <c:pt idx="44">
                  <c:v>IND</c:v>
                </c:pt>
                <c:pt idx="45">
                  <c:v>ISL</c:v>
                </c:pt>
              </c:strCache>
            </c:strRef>
          </c:cat>
          <c:val>
            <c:numRef>
              <c:f>indices!$J$2:$J$47</c:f>
              <c:numCache>
                <c:formatCode>0.000</c:formatCode>
                <c:ptCount val="46"/>
                <c:pt idx="0">
                  <c:v>4.9295414239168167E-2</c:v>
                </c:pt>
                <c:pt idx="1">
                  <c:v>8.2159023731946945E-2</c:v>
                </c:pt>
                <c:pt idx="2">
                  <c:v>4.9295414239168167E-2</c:v>
                </c:pt>
                <c:pt idx="3">
                  <c:v>4.9295414239168167E-2</c:v>
                </c:pt>
                <c:pt idx="4">
                  <c:v>4.9295414239168167E-2</c:v>
                </c:pt>
                <c:pt idx="5">
                  <c:v>4.9295414239168167E-2</c:v>
                </c:pt>
                <c:pt idx="6">
                  <c:v>3.2863609492778778E-2</c:v>
                </c:pt>
                <c:pt idx="7">
                  <c:v>4.9295414239168167E-2</c:v>
                </c:pt>
                <c:pt idx="8">
                  <c:v>4.9295414239168167E-2</c:v>
                </c:pt>
                <c:pt idx="9">
                  <c:v>6.5727218985557556E-2</c:v>
                </c:pt>
                <c:pt idx="10">
                  <c:v>0.11502263322472572</c:v>
                </c:pt>
                <c:pt idx="11">
                  <c:v>9.8590828478336334E-2</c:v>
                </c:pt>
                <c:pt idx="12">
                  <c:v>3.2863609492778778E-2</c:v>
                </c:pt>
                <c:pt idx="13">
                  <c:v>6.5727218985557556E-2</c:v>
                </c:pt>
                <c:pt idx="14">
                  <c:v>9.8590828478336334E-2</c:v>
                </c:pt>
                <c:pt idx="15">
                  <c:v>9.8590828478336334E-2</c:v>
                </c:pt>
                <c:pt idx="16">
                  <c:v>8.2159023731946945E-2</c:v>
                </c:pt>
                <c:pt idx="17">
                  <c:v>4.9295414239168167E-2</c:v>
                </c:pt>
                <c:pt idx="18">
                  <c:v>8.2159023731946945E-2</c:v>
                </c:pt>
                <c:pt idx="19">
                  <c:v>3.2863609492778778E-2</c:v>
                </c:pt>
                <c:pt idx="20">
                  <c:v>6.5727218985557556E-2</c:v>
                </c:pt>
                <c:pt idx="21">
                  <c:v>0.13145443797111511</c:v>
                </c:pt>
                <c:pt idx="22">
                  <c:v>6.5727218985557556E-2</c:v>
                </c:pt>
                <c:pt idx="23">
                  <c:v>3.2863609492778778E-2</c:v>
                </c:pt>
                <c:pt idx="24">
                  <c:v>0.11502263322472572</c:v>
                </c:pt>
                <c:pt idx="25">
                  <c:v>6.5727218985557556E-2</c:v>
                </c:pt>
                <c:pt idx="26">
                  <c:v>9.8590828478336334E-2</c:v>
                </c:pt>
                <c:pt idx="27">
                  <c:v>9.8590828478336334E-2</c:v>
                </c:pt>
                <c:pt idx="28">
                  <c:v>9.8590828478336334E-2</c:v>
                </c:pt>
                <c:pt idx="29">
                  <c:v>8.2159023731946945E-2</c:v>
                </c:pt>
                <c:pt idx="30">
                  <c:v>6.5727218985557556E-2</c:v>
                </c:pt>
                <c:pt idx="31">
                  <c:v>8.2159023731946945E-2</c:v>
                </c:pt>
                <c:pt idx="32">
                  <c:v>9.8590828478336334E-2</c:v>
                </c:pt>
                <c:pt idx="33">
                  <c:v>0.11502263322472572</c:v>
                </c:pt>
                <c:pt idx="34">
                  <c:v>9.8590828478336334E-2</c:v>
                </c:pt>
                <c:pt idx="35">
                  <c:v>9.8590828478336334E-2</c:v>
                </c:pt>
                <c:pt idx="36">
                  <c:v>4.9295414239168167E-2</c:v>
                </c:pt>
                <c:pt idx="37">
                  <c:v>6.5727218985557556E-2</c:v>
                </c:pt>
                <c:pt idx="38">
                  <c:v>9.8590828478336334E-2</c:v>
                </c:pt>
                <c:pt idx="39">
                  <c:v>0.1478862427175045</c:v>
                </c:pt>
                <c:pt idx="40">
                  <c:v>9.8590828478336334E-2</c:v>
                </c:pt>
                <c:pt idx="41">
                  <c:v>9.8590828478336334E-2</c:v>
                </c:pt>
                <c:pt idx="42">
                  <c:v>9.8590828478336334E-2</c:v>
                </c:pt>
                <c:pt idx="43">
                  <c:v>0.13145443797111511</c:v>
                </c:pt>
                <c:pt idx="44">
                  <c:v>9.8590828478336334E-2</c:v>
                </c:pt>
                <c:pt idx="45">
                  <c:v>0.1478862427175045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9-42F8-B40E-F989EADBCE7D}"/>
            </c:ext>
          </c:extLst>
        </c:ser>
        <c:ser>
          <c:idx val="2"/>
          <c:order val="2"/>
          <c:tx>
            <c:strRef>
              <c:f>label!$B$5</c:f>
              <c:strCache>
                <c:ptCount val="1"/>
                <c:pt idx="0">
                  <c:v>Other discriminatory measures</c:v>
                </c:pt>
              </c:strCache>
            </c:strRef>
          </c:tx>
          <c:spPr>
            <a:solidFill>
              <a:srgbClr val="FCA35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indices!$G$2:$G$47</c:f>
              <c:strCache>
                <c:ptCount val="46"/>
                <c:pt idx="0">
                  <c:v>KOR</c:v>
                </c:pt>
                <c:pt idx="1">
                  <c:v>FRA</c:v>
                </c:pt>
                <c:pt idx="2">
                  <c:v>LVA</c:v>
                </c:pt>
                <c:pt idx="3">
                  <c:v>JPN</c:v>
                </c:pt>
                <c:pt idx="4">
                  <c:v>PRT</c:v>
                </c:pt>
                <c:pt idx="5">
                  <c:v>CZE</c:v>
                </c:pt>
                <c:pt idx="6">
                  <c:v>CAN</c:v>
                </c:pt>
                <c:pt idx="7">
                  <c:v>CHL</c:v>
                </c:pt>
                <c:pt idx="8">
                  <c:v>AUS</c:v>
                </c:pt>
                <c:pt idx="9">
                  <c:v>LTU</c:v>
                </c:pt>
                <c:pt idx="10">
                  <c:v>IRL</c:v>
                </c:pt>
                <c:pt idx="11">
                  <c:v>GBR</c:v>
                </c:pt>
                <c:pt idx="12">
                  <c:v>SVK</c:v>
                </c:pt>
                <c:pt idx="13">
                  <c:v>DEU</c:v>
                </c:pt>
                <c:pt idx="14">
                  <c:v>NLD</c:v>
                </c:pt>
                <c:pt idx="15">
                  <c:v>DNK</c:v>
                </c:pt>
                <c:pt idx="16">
                  <c:v>USA</c:v>
                </c:pt>
                <c:pt idx="17">
                  <c:v>LUX</c:v>
                </c:pt>
                <c:pt idx="18">
                  <c:v>NZL</c:v>
                </c:pt>
                <c:pt idx="19">
                  <c:v>ESP</c:v>
                </c:pt>
                <c:pt idx="20">
                  <c:v>SWE</c:v>
                </c:pt>
                <c:pt idx="21">
                  <c:v>SVN</c:v>
                </c:pt>
                <c:pt idx="22">
                  <c:v>COL</c:v>
                </c:pt>
                <c:pt idx="23">
                  <c:v>ZAF</c:v>
                </c:pt>
                <c:pt idx="24">
                  <c:v>EST</c:v>
                </c:pt>
                <c:pt idx="25">
                  <c:v>CRI</c:v>
                </c:pt>
                <c:pt idx="26">
                  <c:v>FIN</c:v>
                </c:pt>
                <c:pt idx="27">
                  <c:v>POL</c:v>
                </c:pt>
                <c:pt idx="28">
                  <c:v>NOR</c:v>
                </c:pt>
                <c:pt idx="29">
                  <c:v>GRC</c:v>
                </c:pt>
                <c:pt idx="30">
                  <c:v>ITA</c:v>
                </c:pt>
                <c:pt idx="31">
                  <c:v>MEX</c:v>
                </c:pt>
                <c:pt idx="32">
                  <c:v>AUT</c:v>
                </c:pt>
                <c:pt idx="33">
                  <c:v>HUN</c:v>
                </c:pt>
                <c:pt idx="34">
                  <c:v>ISR</c:v>
                </c:pt>
                <c:pt idx="35">
                  <c:v>BEL</c:v>
                </c:pt>
                <c:pt idx="36">
                  <c:v>CHN</c:v>
                </c:pt>
                <c:pt idx="37">
                  <c:v>MYS</c:v>
                </c:pt>
                <c:pt idx="38">
                  <c:v>BRA</c:v>
                </c:pt>
                <c:pt idx="39">
                  <c:v>CHE</c:v>
                </c:pt>
                <c:pt idx="40">
                  <c:v>IDN</c:v>
                </c:pt>
                <c:pt idx="41">
                  <c:v>TUR</c:v>
                </c:pt>
                <c:pt idx="42">
                  <c:v>THA</c:v>
                </c:pt>
                <c:pt idx="43">
                  <c:v>RUS</c:v>
                </c:pt>
                <c:pt idx="44">
                  <c:v>IND</c:v>
                </c:pt>
                <c:pt idx="45">
                  <c:v>ISL</c:v>
                </c:pt>
              </c:strCache>
            </c:strRef>
          </c:cat>
          <c:val>
            <c:numRef>
              <c:f>indices!$K$2:$K$47</c:f>
              <c:numCache>
                <c:formatCode>0.000</c:formatCode>
                <c:ptCount val="46"/>
                <c:pt idx="0">
                  <c:v>1.3979003764688969E-2</c:v>
                </c:pt>
                <c:pt idx="1">
                  <c:v>0</c:v>
                </c:pt>
                <c:pt idx="2">
                  <c:v>1.3979003764688969E-2</c:v>
                </c:pt>
                <c:pt idx="3">
                  <c:v>1.3979003764688969E-2</c:v>
                </c:pt>
                <c:pt idx="4">
                  <c:v>1.3979003764688969E-2</c:v>
                </c:pt>
                <c:pt idx="5">
                  <c:v>1.3979003764688969E-2</c:v>
                </c:pt>
                <c:pt idx="6">
                  <c:v>5.5916015058755875E-2</c:v>
                </c:pt>
                <c:pt idx="7">
                  <c:v>0</c:v>
                </c:pt>
                <c:pt idx="8">
                  <c:v>0</c:v>
                </c:pt>
                <c:pt idx="9">
                  <c:v>1.3979003764688969E-2</c:v>
                </c:pt>
                <c:pt idx="10">
                  <c:v>1.3979003764688969E-2</c:v>
                </c:pt>
                <c:pt idx="11">
                  <c:v>1.3979003764688969E-2</c:v>
                </c:pt>
                <c:pt idx="12">
                  <c:v>1.3979003764688969E-2</c:v>
                </c:pt>
                <c:pt idx="13">
                  <c:v>0</c:v>
                </c:pt>
                <c:pt idx="14">
                  <c:v>1.3979003764688969E-2</c:v>
                </c:pt>
                <c:pt idx="15">
                  <c:v>1.3979003764688969E-2</c:v>
                </c:pt>
                <c:pt idx="16">
                  <c:v>5.5916015058755875E-2</c:v>
                </c:pt>
                <c:pt idx="17">
                  <c:v>1.3979003764688969E-2</c:v>
                </c:pt>
                <c:pt idx="18">
                  <c:v>0</c:v>
                </c:pt>
                <c:pt idx="19">
                  <c:v>4.1937011294066906E-2</c:v>
                </c:pt>
                <c:pt idx="20">
                  <c:v>1.3979003764688969E-2</c:v>
                </c:pt>
                <c:pt idx="21">
                  <c:v>1.3979003764688969E-2</c:v>
                </c:pt>
                <c:pt idx="22">
                  <c:v>4.1937011294066906E-2</c:v>
                </c:pt>
                <c:pt idx="23">
                  <c:v>4.1937011294066906E-2</c:v>
                </c:pt>
                <c:pt idx="24">
                  <c:v>1.3979003764688969E-2</c:v>
                </c:pt>
                <c:pt idx="25">
                  <c:v>4.1937011294066906E-2</c:v>
                </c:pt>
                <c:pt idx="26">
                  <c:v>1.3979003764688969E-2</c:v>
                </c:pt>
                <c:pt idx="27">
                  <c:v>1.3979003764688969E-2</c:v>
                </c:pt>
                <c:pt idx="28">
                  <c:v>4.1937011294066906E-2</c:v>
                </c:pt>
                <c:pt idx="29">
                  <c:v>4.1937011294066906E-2</c:v>
                </c:pt>
                <c:pt idx="30">
                  <c:v>4.1937011294066906E-2</c:v>
                </c:pt>
                <c:pt idx="31">
                  <c:v>4.1937011294066906E-2</c:v>
                </c:pt>
                <c:pt idx="32">
                  <c:v>0</c:v>
                </c:pt>
                <c:pt idx="33">
                  <c:v>4.1937011294066906E-2</c:v>
                </c:pt>
                <c:pt idx="34">
                  <c:v>4.1937011294066906E-2</c:v>
                </c:pt>
                <c:pt idx="35">
                  <c:v>4.1937011294066906E-2</c:v>
                </c:pt>
                <c:pt idx="36">
                  <c:v>4.1937011294066906E-2</c:v>
                </c:pt>
                <c:pt idx="37">
                  <c:v>4.1937011294066906E-2</c:v>
                </c:pt>
                <c:pt idx="38">
                  <c:v>5.5916015058755875E-2</c:v>
                </c:pt>
                <c:pt idx="39">
                  <c:v>4.1937011294066906E-2</c:v>
                </c:pt>
                <c:pt idx="40">
                  <c:v>4.1937011294066906E-2</c:v>
                </c:pt>
                <c:pt idx="41">
                  <c:v>4.1937011294066906E-2</c:v>
                </c:pt>
                <c:pt idx="42">
                  <c:v>4.1937011294066906E-2</c:v>
                </c:pt>
                <c:pt idx="43">
                  <c:v>5.5916015058755875E-2</c:v>
                </c:pt>
                <c:pt idx="44">
                  <c:v>4.1937011294066906E-2</c:v>
                </c:pt>
                <c:pt idx="45">
                  <c:v>4.1937011294066906E-2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9-42F8-B40E-F989EADBCE7D}"/>
            </c:ext>
          </c:extLst>
        </c:ser>
        <c:ser>
          <c:idx val="3"/>
          <c:order val="3"/>
          <c:tx>
            <c:strRef>
              <c:f>label!$B$6</c:f>
              <c:strCache>
                <c:ptCount val="1"/>
                <c:pt idx="0">
                  <c:v>Barriers to competition </c:v>
                </c:pt>
              </c:strCache>
            </c:strRef>
          </c:tx>
          <c:spPr>
            <a:solidFill>
              <a:srgbClr val="DCD4E8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indices!$G$2:$G$47</c:f>
              <c:strCache>
                <c:ptCount val="46"/>
                <c:pt idx="0">
                  <c:v>KOR</c:v>
                </c:pt>
                <c:pt idx="1">
                  <c:v>FRA</c:v>
                </c:pt>
                <c:pt idx="2">
                  <c:v>LVA</c:v>
                </c:pt>
                <c:pt idx="3">
                  <c:v>JPN</c:v>
                </c:pt>
                <c:pt idx="4">
                  <c:v>PRT</c:v>
                </c:pt>
                <c:pt idx="5">
                  <c:v>CZE</c:v>
                </c:pt>
                <c:pt idx="6">
                  <c:v>CAN</c:v>
                </c:pt>
                <c:pt idx="7">
                  <c:v>CHL</c:v>
                </c:pt>
                <c:pt idx="8">
                  <c:v>AUS</c:v>
                </c:pt>
                <c:pt idx="9">
                  <c:v>LTU</c:v>
                </c:pt>
                <c:pt idx="10">
                  <c:v>IRL</c:v>
                </c:pt>
                <c:pt idx="11">
                  <c:v>GBR</c:v>
                </c:pt>
                <c:pt idx="12">
                  <c:v>SVK</c:v>
                </c:pt>
                <c:pt idx="13">
                  <c:v>DEU</c:v>
                </c:pt>
                <c:pt idx="14">
                  <c:v>NLD</c:v>
                </c:pt>
                <c:pt idx="15">
                  <c:v>DNK</c:v>
                </c:pt>
                <c:pt idx="16">
                  <c:v>USA</c:v>
                </c:pt>
                <c:pt idx="17">
                  <c:v>LUX</c:v>
                </c:pt>
                <c:pt idx="18">
                  <c:v>NZL</c:v>
                </c:pt>
                <c:pt idx="19">
                  <c:v>ESP</c:v>
                </c:pt>
                <c:pt idx="20">
                  <c:v>SWE</c:v>
                </c:pt>
                <c:pt idx="21">
                  <c:v>SVN</c:v>
                </c:pt>
                <c:pt idx="22">
                  <c:v>COL</c:v>
                </c:pt>
                <c:pt idx="23">
                  <c:v>ZAF</c:v>
                </c:pt>
                <c:pt idx="24">
                  <c:v>EST</c:v>
                </c:pt>
                <c:pt idx="25">
                  <c:v>CRI</c:v>
                </c:pt>
                <c:pt idx="26">
                  <c:v>FIN</c:v>
                </c:pt>
                <c:pt idx="27">
                  <c:v>POL</c:v>
                </c:pt>
                <c:pt idx="28">
                  <c:v>NOR</c:v>
                </c:pt>
                <c:pt idx="29">
                  <c:v>GRC</c:v>
                </c:pt>
                <c:pt idx="30">
                  <c:v>ITA</c:v>
                </c:pt>
                <c:pt idx="31">
                  <c:v>MEX</c:v>
                </c:pt>
                <c:pt idx="32">
                  <c:v>AUT</c:v>
                </c:pt>
                <c:pt idx="33">
                  <c:v>HUN</c:v>
                </c:pt>
                <c:pt idx="34">
                  <c:v>ISR</c:v>
                </c:pt>
                <c:pt idx="35">
                  <c:v>BEL</c:v>
                </c:pt>
                <c:pt idx="36">
                  <c:v>CHN</c:v>
                </c:pt>
                <c:pt idx="37">
                  <c:v>MYS</c:v>
                </c:pt>
                <c:pt idx="38">
                  <c:v>BRA</c:v>
                </c:pt>
                <c:pt idx="39">
                  <c:v>CHE</c:v>
                </c:pt>
                <c:pt idx="40">
                  <c:v>IDN</c:v>
                </c:pt>
                <c:pt idx="41">
                  <c:v>TUR</c:v>
                </c:pt>
                <c:pt idx="42">
                  <c:v>THA</c:v>
                </c:pt>
                <c:pt idx="43">
                  <c:v>RUS</c:v>
                </c:pt>
                <c:pt idx="44">
                  <c:v>IND</c:v>
                </c:pt>
                <c:pt idx="45">
                  <c:v>ISL</c:v>
                </c:pt>
              </c:strCache>
            </c:strRef>
          </c:cat>
          <c:val>
            <c:numRef>
              <c:f>indices!$L$2:$L$47</c:f>
              <c:numCache>
                <c:formatCode>0.000</c:formatCode>
                <c:ptCount val="46"/>
                <c:pt idx="0">
                  <c:v>0</c:v>
                </c:pt>
                <c:pt idx="1">
                  <c:v>1.5950256958603859E-2</c:v>
                </c:pt>
                <c:pt idx="2">
                  <c:v>1.5950256958603859E-2</c:v>
                </c:pt>
                <c:pt idx="3">
                  <c:v>1.5950256958603859E-2</c:v>
                </c:pt>
                <c:pt idx="4">
                  <c:v>1.5950256958603859E-2</c:v>
                </c:pt>
                <c:pt idx="5">
                  <c:v>1.5950256958603859E-2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1.5950256958603859E-2</c:v>
                </c:pt>
                <c:pt idx="10">
                  <c:v>0</c:v>
                </c:pt>
                <c:pt idx="11">
                  <c:v>0</c:v>
                </c:pt>
                <c:pt idx="12">
                  <c:v>1.5950256958603859E-2</c:v>
                </c:pt>
                <c:pt idx="13">
                  <c:v>0</c:v>
                </c:pt>
                <c:pt idx="14">
                  <c:v>0</c:v>
                </c:pt>
                <c:pt idx="15">
                  <c:v>1.5950256958603859E-2</c:v>
                </c:pt>
                <c:pt idx="16">
                  <c:v>0</c:v>
                </c:pt>
                <c:pt idx="17">
                  <c:v>1.5950256958603859E-2</c:v>
                </c:pt>
                <c:pt idx="18">
                  <c:v>0</c:v>
                </c:pt>
                <c:pt idx="19">
                  <c:v>1.5950256958603859E-2</c:v>
                </c:pt>
                <c:pt idx="20">
                  <c:v>1.5950256958603859E-2</c:v>
                </c:pt>
                <c:pt idx="21">
                  <c:v>1.5950256958603859E-2</c:v>
                </c:pt>
                <c:pt idx="22">
                  <c:v>0</c:v>
                </c:pt>
                <c:pt idx="23">
                  <c:v>0</c:v>
                </c:pt>
                <c:pt idx="24">
                  <c:v>1.5950256958603859E-2</c:v>
                </c:pt>
                <c:pt idx="25">
                  <c:v>3.1900513917207718E-2</c:v>
                </c:pt>
                <c:pt idx="26">
                  <c:v>1.5950256958603859E-2</c:v>
                </c:pt>
                <c:pt idx="27">
                  <c:v>1.5950256958603859E-2</c:v>
                </c:pt>
                <c:pt idx="28">
                  <c:v>1.5950256958603859E-2</c:v>
                </c:pt>
                <c:pt idx="29">
                  <c:v>3.1900513917207718E-2</c:v>
                </c:pt>
                <c:pt idx="30">
                  <c:v>3.1900513917207718E-2</c:v>
                </c:pt>
                <c:pt idx="31">
                  <c:v>0</c:v>
                </c:pt>
                <c:pt idx="32">
                  <c:v>1.5950256958603859E-2</c:v>
                </c:pt>
                <c:pt idx="33">
                  <c:v>1.5950256958603859E-2</c:v>
                </c:pt>
                <c:pt idx="34">
                  <c:v>0</c:v>
                </c:pt>
                <c:pt idx="35">
                  <c:v>1.5950256958603859E-2</c:v>
                </c:pt>
                <c:pt idx="36">
                  <c:v>1.5950256958603859E-2</c:v>
                </c:pt>
                <c:pt idx="37">
                  <c:v>0</c:v>
                </c:pt>
                <c:pt idx="38">
                  <c:v>0</c:v>
                </c:pt>
                <c:pt idx="39">
                  <c:v>1.5950256958603859E-2</c:v>
                </c:pt>
                <c:pt idx="40">
                  <c:v>0</c:v>
                </c:pt>
                <c:pt idx="41">
                  <c:v>3.1900513917207718E-2</c:v>
                </c:pt>
                <c:pt idx="42">
                  <c:v>1.5950256958603859E-2</c:v>
                </c:pt>
                <c:pt idx="43">
                  <c:v>1.5950256958603859E-2</c:v>
                </c:pt>
                <c:pt idx="44">
                  <c:v>0</c:v>
                </c:pt>
                <c:pt idx="45">
                  <c:v>3.1900513917207718E-2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9-42F8-B40E-F989EADBCE7D}"/>
            </c:ext>
          </c:extLst>
        </c:ser>
        <c:ser>
          <c:idx val="4"/>
          <c:order val="4"/>
          <c:tx>
            <c:strRef>
              <c:f>label!$B$7</c:f>
              <c:strCache>
                <c:ptCount val="1"/>
                <c:pt idx="0">
                  <c:v>Regulatory transparency</c:v>
                </c:pt>
              </c:strCache>
            </c:strRef>
          </c:tx>
          <c:spPr>
            <a:solidFill>
              <a:srgbClr val="3D933D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indices!$G$2:$G$47</c:f>
              <c:strCache>
                <c:ptCount val="46"/>
                <c:pt idx="0">
                  <c:v>KOR</c:v>
                </c:pt>
                <c:pt idx="1">
                  <c:v>FRA</c:v>
                </c:pt>
                <c:pt idx="2">
                  <c:v>LVA</c:v>
                </c:pt>
                <c:pt idx="3">
                  <c:v>JPN</c:v>
                </c:pt>
                <c:pt idx="4">
                  <c:v>PRT</c:v>
                </c:pt>
                <c:pt idx="5">
                  <c:v>CZE</c:v>
                </c:pt>
                <c:pt idx="6">
                  <c:v>CAN</c:v>
                </c:pt>
                <c:pt idx="7">
                  <c:v>CHL</c:v>
                </c:pt>
                <c:pt idx="8">
                  <c:v>AUS</c:v>
                </c:pt>
                <c:pt idx="9">
                  <c:v>LTU</c:v>
                </c:pt>
                <c:pt idx="10">
                  <c:v>IRL</c:v>
                </c:pt>
                <c:pt idx="11">
                  <c:v>GBR</c:v>
                </c:pt>
                <c:pt idx="12">
                  <c:v>SVK</c:v>
                </c:pt>
                <c:pt idx="13">
                  <c:v>DEU</c:v>
                </c:pt>
                <c:pt idx="14">
                  <c:v>NLD</c:v>
                </c:pt>
                <c:pt idx="15">
                  <c:v>DNK</c:v>
                </c:pt>
                <c:pt idx="16">
                  <c:v>USA</c:v>
                </c:pt>
                <c:pt idx="17">
                  <c:v>LUX</c:v>
                </c:pt>
                <c:pt idx="18">
                  <c:v>NZL</c:v>
                </c:pt>
                <c:pt idx="19">
                  <c:v>ESP</c:v>
                </c:pt>
                <c:pt idx="20">
                  <c:v>SWE</c:v>
                </c:pt>
                <c:pt idx="21">
                  <c:v>SVN</c:v>
                </c:pt>
                <c:pt idx="22">
                  <c:v>COL</c:v>
                </c:pt>
                <c:pt idx="23">
                  <c:v>ZAF</c:v>
                </c:pt>
                <c:pt idx="24">
                  <c:v>EST</c:v>
                </c:pt>
                <c:pt idx="25">
                  <c:v>CRI</c:v>
                </c:pt>
                <c:pt idx="26">
                  <c:v>FIN</c:v>
                </c:pt>
                <c:pt idx="27">
                  <c:v>POL</c:v>
                </c:pt>
                <c:pt idx="28">
                  <c:v>NOR</c:v>
                </c:pt>
                <c:pt idx="29">
                  <c:v>GRC</c:v>
                </c:pt>
                <c:pt idx="30">
                  <c:v>ITA</c:v>
                </c:pt>
                <c:pt idx="31">
                  <c:v>MEX</c:v>
                </c:pt>
                <c:pt idx="32">
                  <c:v>AUT</c:v>
                </c:pt>
                <c:pt idx="33">
                  <c:v>HUN</c:v>
                </c:pt>
                <c:pt idx="34">
                  <c:v>ISR</c:v>
                </c:pt>
                <c:pt idx="35">
                  <c:v>BEL</c:v>
                </c:pt>
                <c:pt idx="36">
                  <c:v>CHN</c:v>
                </c:pt>
                <c:pt idx="37">
                  <c:v>MYS</c:v>
                </c:pt>
                <c:pt idx="38">
                  <c:v>BRA</c:v>
                </c:pt>
                <c:pt idx="39">
                  <c:v>CHE</c:v>
                </c:pt>
                <c:pt idx="40">
                  <c:v>IDN</c:v>
                </c:pt>
                <c:pt idx="41">
                  <c:v>TUR</c:v>
                </c:pt>
                <c:pt idx="42">
                  <c:v>THA</c:v>
                </c:pt>
                <c:pt idx="43">
                  <c:v>RUS</c:v>
                </c:pt>
                <c:pt idx="44">
                  <c:v>IND</c:v>
                </c:pt>
                <c:pt idx="45">
                  <c:v>ISL</c:v>
                </c:pt>
              </c:strCache>
            </c:strRef>
          </c:cat>
          <c:val>
            <c:numRef>
              <c:f>indices!$M$2:$M$47</c:f>
              <c:numCache>
                <c:formatCode>0.000</c:formatCode>
                <c:ptCount val="46"/>
                <c:pt idx="0">
                  <c:v>1.8735356628894806E-2</c:v>
                </c:pt>
                <c:pt idx="1">
                  <c:v>1.8735356628894806E-2</c:v>
                </c:pt>
                <c:pt idx="2">
                  <c:v>1.8735356628894806E-2</c:v>
                </c:pt>
                <c:pt idx="3">
                  <c:v>5.6206069886684418E-2</c:v>
                </c:pt>
                <c:pt idx="4">
                  <c:v>5.6206069886684418E-2</c:v>
                </c:pt>
                <c:pt idx="5">
                  <c:v>5.6206069886684418E-2</c:v>
                </c:pt>
                <c:pt idx="6">
                  <c:v>3.7470713257789612E-2</c:v>
                </c:pt>
                <c:pt idx="7">
                  <c:v>9.367678314447403E-2</c:v>
                </c:pt>
                <c:pt idx="8">
                  <c:v>5.6206069886684418E-2</c:v>
                </c:pt>
                <c:pt idx="9">
                  <c:v>3.7470713257789612E-2</c:v>
                </c:pt>
                <c:pt idx="10">
                  <c:v>1.8735356628894806E-2</c:v>
                </c:pt>
                <c:pt idx="11">
                  <c:v>3.7470713257789612E-2</c:v>
                </c:pt>
                <c:pt idx="12">
                  <c:v>7.4941426515579224E-2</c:v>
                </c:pt>
                <c:pt idx="13">
                  <c:v>7.4941426515579224E-2</c:v>
                </c:pt>
                <c:pt idx="14">
                  <c:v>5.6206069886684418E-2</c:v>
                </c:pt>
                <c:pt idx="15">
                  <c:v>1.8735356628894806E-2</c:v>
                </c:pt>
                <c:pt idx="16">
                  <c:v>3.7470713257789612E-2</c:v>
                </c:pt>
                <c:pt idx="17">
                  <c:v>9.367678314447403E-2</c:v>
                </c:pt>
                <c:pt idx="18">
                  <c:v>3.7470713257789612E-2</c:v>
                </c:pt>
                <c:pt idx="19">
                  <c:v>9.367678314447403E-2</c:v>
                </c:pt>
                <c:pt idx="20">
                  <c:v>3.7470713257789612E-2</c:v>
                </c:pt>
                <c:pt idx="21">
                  <c:v>1.8735356628894806E-2</c:v>
                </c:pt>
                <c:pt idx="22">
                  <c:v>7.4941426515579224E-2</c:v>
                </c:pt>
                <c:pt idx="23">
                  <c:v>5.6206069886684418E-2</c:v>
                </c:pt>
                <c:pt idx="24">
                  <c:v>3.7470713257789612E-2</c:v>
                </c:pt>
                <c:pt idx="25">
                  <c:v>7.4941426515579224E-2</c:v>
                </c:pt>
                <c:pt idx="26">
                  <c:v>5.6206069886684418E-2</c:v>
                </c:pt>
                <c:pt idx="27">
                  <c:v>7.4941426515579224E-2</c:v>
                </c:pt>
                <c:pt idx="28">
                  <c:v>3.7470713257789612E-2</c:v>
                </c:pt>
                <c:pt idx="29">
                  <c:v>5.6206069886684418E-2</c:v>
                </c:pt>
                <c:pt idx="30">
                  <c:v>7.4941426515579224E-2</c:v>
                </c:pt>
                <c:pt idx="31">
                  <c:v>9.367678314447403E-2</c:v>
                </c:pt>
                <c:pt idx="32">
                  <c:v>0.13114749640226364</c:v>
                </c:pt>
                <c:pt idx="33">
                  <c:v>7.4941426515579224E-2</c:v>
                </c:pt>
                <c:pt idx="34">
                  <c:v>9.367678314447403E-2</c:v>
                </c:pt>
                <c:pt idx="35">
                  <c:v>9.367678314447403E-2</c:v>
                </c:pt>
                <c:pt idx="36">
                  <c:v>1.8735356628894806E-2</c:v>
                </c:pt>
                <c:pt idx="37">
                  <c:v>7.4941426515579224E-2</c:v>
                </c:pt>
                <c:pt idx="38">
                  <c:v>5.6206069886684418E-2</c:v>
                </c:pt>
                <c:pt idx="39">
                  <c:v>7.4941426515579224E-2</c:v>
                </c:pt>
                <c:pt idx="40">
                  <c:v>5.6206069886684418E-2</c:v>
                </c:pt>
                <c:pt idx="41">
                  <c:v>9.367678314447403E-2</c:v>
                </c:pt>
                <c:pt idx="42">
                  <c:v>5.6206069886684418E-2</c:v>
                </c:pt>
                <c:pt idx="43">
                  <c:v>7.4941426515579224E-2</c:v>
                </c:pt>
                <c:pt idx="44">
                  <c:v>0.11241213977336884</c:v>
                </c:pt>
                <c:pt idx="45">
                  <c:v>7.4941426515579224E-2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69-42F8-B40E-F989EADBC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9884800"/>
        <c:axId val="139985664"/>
      </c:barChart>
      <c:lineChart>
        <c:grouping val="standard"/>
        <c:varyColors val="0"/>
        <c:ser>
          <c:idx val="5"/>
          <c:order val="5"/>
          <c:tx>
            <c:strRef>
              <c:f>label!$B$9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indices!$H$2:$H$47</c:f>
              <c:strCache>
                <c:ptCount val="46"/>
                <c:pt idx="0">
                  <c:v>Computer services</c:v>
                </c:pt>
                <c:pt idx="1">
                  <c:v>Computer services</c:v>
                </c:pt>
                <c:pt idx="2">
                  <c:v>Computer services</c:v>
                </c:pt>
                <c:pt idx="3">
                  <c:v>Computer services</c:v>
                </c:pt>
                <c:pt idx="4">
                  <c:v>Computer services</c:v>
                </c:pt>
                <c:pt idx="5">
                  <c:v>Computer services</c:v>
                </c:pt>
                <c:pt idx="6">
                  <c:v>Computer services</c:v>
                </c:pt>
                <c:pt idx="7">
                  <c:v>Computer services</c:v>
                </c:pt>
                <c:pt idx="8">
                  <c:v>Computer services</c:v>
                </c:pt>
                <c:pt idx="9">
                  <c:v>Computer services</c:v>
                </c:pt>
                <c:pt idx="10">
                  <c:v>Computer services</c:v>
                </c:pt>
                <c:pt idx="11">
                  <c:v>Computer services</c:v>
                </c:pt>
                <c:pt idx="12">
                  <c:v>Computer services</c:v>
                </c:pt>
                <c:pt idx="13">
                  <c:v>Computer services</c:v>
                </c:pt>
                <c:pt idx="14">
                  <c:v>Computer services</c:v>
                </c:pt>
                <c:pt idx="15">
                  <c:v>Computer services</c:v>
                </c:pt>
                <c:pt idx="16">
                  <c:v>Computer services</c:v>
                </c:pt>
                <c:pt idx="17">
                  <c:v>Computer services</c:v>
                </c:pt>
                <c:pt idx="18">
                  <c:v>Computer services</c:v>
                </c:pt>
                <c:pt idx="19">
                  <c:v>Computer services</c:v>
                </c:pt>
                <c:pt idx="20">
                  <c:v>Computer services</c:v>
                </c:pt>
                <c:pt idx="21">
                  <c:v>Computer services</c:v>
                </c:pt>
                <c:pt idx="22">
                  <c:v>Computer services</c:v>
                </c:pt>
                <c:pt idx="23">
                  <c:v>Computer services</c:v>
                </c:pt>
                <c:pt idx="24">
                  <c:v>Computer services</c:v>
                </c:pt>
                <c:pt idx="25">
                  <c:v>Computer services</c:v>
                </c:pt>
                <c:pt idx="26">
                  <c:v>Computer services</c:v>
                </c:pt>
                <c:pt idx="27">
                  <c:v>Computer services</c:v>
                </c:pt>
                <c:pt idx="28">
                  <c:v>Computer services</c:v>
                </c:pt>
                <c:pt idx="29">
                  <c:v>Computer services</c:v>
                </c:pt>
                <c:pt idx="30">
                  <c:v>Computer services</c:v>
                </c:pt>
                <c:pt idx="31">
                  <c:v>Computer services</c:v>
                </c:pt>
                <c:pt idx="32">
                  <c:v>Computer services</c:v>
                </c:pt>
                <c:pt idx="33">
                  <c:v>Computer services</c:v>
                </c:pt>
                <c:pt idx="34">
                  <c:v>Computer services</c:v>
                </c:pt>
                <c:pt idx="35">
                  <c:v>Computer services</c:v>
                </c:pt>
                <c:pt idx="36">
                  <c:v>Computer services</c:v>
                </c:pt>
                <c:pt idx="37">
                  <c:v>Computer services</c:v>
                </c:pt>
                <c:pt idx="38">
                  <c:v>Computer services</c:v>
                </c:pt>
                <c:pt idx="39">
                  <c:v>Computer services</c:v>
                </c:pt>
                <c:pt idx="40">
                  <c:v>Computer services</c:v>
                </c:pt>
                <c:pt idx="41">
                  <c:v>Computer services</c:v>
                </c:pt>
                <c:pt idx="42">
                  <c:v>Computer services</c:v>
                </c:pt>
                <c:pt idx="43">
                  <c:v>Computer services</c:v>
                </c:pt>
                <c:pt idx="44">
                  <c:v>Computer services</c:v>
                </c:pt>
                <c:pt idx="45">
                  <c:v>Computer services</c:v>
                </c:pt>
              </c:strCache>
            </c:strRef>
          </c:cat>
          <c:val>
            <c:numRef>
              <c:f>indices!$O$2:$O$47</c:f>
              <c:numCache>
                <c:formatCode>0.000</c:formatCode>
                <c:ptCount val="46"/>
                <c:pt idx="0">
                  <c:v>0.23900111019611359</c:v>
                </c:pt>
                <c:pt idx="1">
                  <c:v>0.23900111019611359</c:v>
                </c:pt>
                <c:pt idx="2">
                  <c:v>0.23900111019611359</c:v>
                </c:pt>
                <c:pt idx="3">
                  <c:v>0.23900111019611359</c:v>
                </c:pt>
                <c:pt idx="4">
                  <c:v>0.23900111019611359</c:v>
                </c:pt>
                <c:pt idx="5">
                  <c:v>0.23900111019611359</c:v>
                </c:pt>
                <c:pt idx="6">
                  <c:v>0.23900111019611359</c:v>
                </c:pt>
                <c:pt idx="7">
                  <c:v>0.23900111019611359</c:v>
                </c:pt>
                <c:pt idx="8">
                  <c:v>0.23900111019611359</c:v>
                </c:pt>
                <c:pt idx="9">
                  <c:v>0.23900111019611359</c:v>
                </c:pt>
                <c:pt idx="10">
                  <c:v>0.23900111019611359</c:v>
                </c:pt>
                <c:pt idx="11">
                  <c:v>0.23900111019611359</c:v>
                </c:pt>
                <c:pt idx="12">
                  <c:v>0.23900111019611359</c:v>
                </c:pt>
                <c:pt idx="13">
                  <c:v>0.23900111019611359</c:v>
                </c:pt>
                <c:pt idx="14">
                  <c:v>0.23900111019611359</c:v>
                </c:pt>
                <c:pt idx="15">
                  <c:v>0.23900111019611359</c:v>
                </c:pt>
                <c:pt idx="16">
                  <c:v>0.23900111019611359</c:v>
                </c:pt>
                <c:pt idx="17">
                  <c:v>0.23900111019611359</c:v>
                </c:pt>
                <c:pt idx="18">
                  <c:v>0.23900111019611359</c:v>
                </c:pt>
                <c:pt idx="19">
                  <c:v>0.23900111019611359</c:v>
                </c:pt>
                <c:pt idx="20">
                  <c:v>0.23900111019611359</c:v>
                </c:pt>
                <c:pt idx="21">
                  <c:v>0.23900111019611359</c:v>
                </c:pt>
                <c:pt idx="22">
                  <c:v>0.23900111019611359</c:v>
                </c:pt>
                <c:pt idx="23">
                  <c:v>0.23900111019611359</c:v>
                </c:pt>
                <c:pt idx="24">
                  <c:v>0.23900111019611359</c:v>
                </c:pt>
                <c:pt idx="25">
                  <c:v>0.23900111019611359</c:v>
                </c:pt>
                <c:pt idx="26">
                  <c:v>0.23900111019611359</c:v>
                </c:pt>
                <c:pt idx="27">
                  <c:v>0.23900111019611359</c:v>
                </c:pt>
                <c:pt idx="28">
                  <c:v>0.23900111019611359</c:v>
                </c:pt>
                <c:pt idx="29">
                  <c:v>0.23900111019611359</c:v>
                </c:pt>
                <c:pt idx="30">
                  <c:v>0.23900111019611359</c:v>
                </c:pt>
                <c:pt idx="31">
                  <c:v>0.23900111019611359</c:v>
                </c:pt>
                <c:pt idx="32">
                  <c:v>0.23900111019611359</c:v>
                </c:pt>
                <c:pt idx="33">
                  <c:v>0.23900111019611359</c:v>
                </c:pt>
                <c:pt idx="34">
                  <c:v>0.23900111019611359</c:v>
                </c:pt>
                <c:pt idx="35">
                  <c:v>0.23900111019611359</c:v>
                </c:pt>
                <c:pt idx="36">
                  <c:v>0.23900111019611359</c:v>
                </c:pt>
                <c:pt idx="37">
                  <c:v>0.23900111019611359</c:v>
                </c:pt>
                <c:pt idx="38">
                  <c:v>0.23900111019611359</c:v>
                </c:pt>
                <c:pt idx="39">
                  <c:v>0.23900111019611359</c:v>
                </c:pt>
                <c:pt idx="40">
                  <c:v>0.23900111019611359</c:v>
                </c:pt>
                <c:pt idx="41">
                  <c:v>0.23900111019611359</c:v>
                </c:pt>
                <c:pt idx="42">
                  <c:v>0.23900111019611359</c:v>
                </c:pt>
                <c:pt idx="43">
                  <c:v>0.23900111019611359</c:v>
                </c:pt>
                <c:pt idx="44">
                  <c:v>0.23900111019611359</c:v>
                </c:pt>
                <c:pt idx="45">
                  <c:v>0.23900111019611359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F69-42F8-B40E-F989EADBCE7D}"/>
            </c:ext>
          </c:extLst>
        </c:ser>
        <c:ser>
          <c:idx val="8"/>
          <c:order val="6"/>
          <c:tx>
            <c:strRef>
              <c:f>label!$B$10</c:f>
              <c:strCache>
                <c:ptCount val="1"/>
                <c:pt idx="0">
                  <c:v>STRI 2014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rgbClr val="EF1FC7"/>
              </a:solidFill>
              <a:ln>
                <a:solidFill>
                  <a:schemeClr val="tx1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6-EF69-42F8-B40E-F989EADBCE7D}"/>
              </c:ext>
            </c:extLst>
          </c:dPt>
          <c:val>
            <c:numRef>
              <c:f>indices!$P$2:$P$47</c:f>
              <c:numCache>
                <c:formatCode>0.000</c:formatCode>
                <c:ptCount val="46"/>
                <c:pt idx="0">
                  <c:v>0.13970273733139038</c:v>
                </c:pt>
                <c:pt idx="1">
                  <c:v>0.16063463687896729</c:v>
                </c:pt>
                <c:pt idx="2">
                  <c:v>0.17171026766300201</c:v>
                </c:pt>
                <c:pt idx="3">
                  <c:v>0.16293817758560181</c:v>
                </c:pt>
                <c:pt idx="4">
                  <c:v>0.19349823892116547</c:v>
                </c:pt>
                <c:pt idx="5">
                  <c:v>0.16293817758560181</c:v>
                </c:pt>
                <c:pt idx="6">
                  <c:v>0.16751149296760559</c:v>
                </c:pt>
                <c:pt idx="7">
                  <c:v>0.17047962546348572</c:v>
                </c:pt>
                <c:pt idx="8">
                  <c:v>0.18802377581596375</c:v>
                </c:pt>
                <c:pt idx="9">
                  <c:v>0.17669188976287842</c:v>
                </c:pt>
                <c:pt idx="10">
                  <c:v>0.17754797637462616</c:v>
                </c:pt>
                <c:pt idx="11">
                  <c:v>0.19858688116073608</c:v>
                </c:pt>
                <c:pt idx="12">
                  <c:v>0.17899544537067413</c:v>
                </c:pt>
                <c:pt idx="13">
                  <c:v>0.18192979693412781</c:v>
                </c:pt>
                <c:pt idx="14">
                  <c:v>0.18252962827682495</c:v>
                </c:pt>
                <c:pt idx="15">
                  <c:v>0.15297490358352661</c:v>
                </c:pt>
                <c:pt idx="16">
                  <c:v>0.17286767065525055</c:v>
                </c:pt>
                <c:pt idx="17">
                  <c:v>0.20040889084339142</c:v>
                </c:pt>
                <c:pt idx="18">
                  <c:v>0.1883983314037323</c:v>
                </c:pt>
                <c:pt idx="19">
                  <c:v>0.21193510293960571</c:v>
                </c:pt>
                <c:pt idx="20">
                  <c:v>0.25081667304039001</c:v>
                </c:pt>
                <c:pt idx="21">
                  <c:v>0.20264485478401184</c:v>
                </c:pt>
                <c:pt idx="22">
                  <c:v>0.24490571022033691</c:v>
                </c:pt>
                <c:pt idx="23">
                  <c:v>0.18103992938995361</c:v>
                </c:pt>
                <c:pt idx="24">
                  <c:v>0.25386929512023926</c:v>
                </c:pt>
                <c:pt idx="25">
                  <c:v>0.2420136034488678</c:v>
                </c:pt>
                <c:pt idx="26">
                  <c:v>0.26724845170974731</c:v>
                </c:pt>
                <c:pt idx="27">
                  <c:v>0.19542723894119263</c:v>
                </c:pt>
                <c:pt idx="28">
                  <c:v>0.24617856740951538</c:v>
                </c:pt>
                <c:pt idx="29">
                  <c:v>0.28595283627510071</c:v>
                </c:pt>
                <c:pt idx="30">
                  <c:v>0.26952105760574341</c:v>
                </c:pt>
                <c:pt idx="31">
                  <c:v>0.25405234098434448</c:v>
                </c:pt>
                <c:pt idx="32">
                  <c:v>0.2731960117816925</c:v>
                </c:pt>
                <c:pt idx="33">
                  <c:v>0.20963154733181</c:v>
                </c:pt>
                <c:pt idx="34">
                  <c:v>0.28921949863433838</c:v>
                </c:pt>
                <c:pt idx="35">
                  <c:v>0.29141604900360107</c:v>
                </c:pt>
                <c:pt idx="36">
                  <c:v>0.32345175743103027</c:v>
                </c:pt>
                <c:pt idx="37">
                  <c:v>0.30638909339904785</c:v>
                </c:pt>
                <c:pt idx="38">
                  <c:v>0.29821684956550598</c:v>
                </c:pt>
                <c:pt idx="39">
                  <c:v>0.32197609543800354</c:v>
                </c:pt>
                <c:pt idx="40">
                  <c:v>0.35022136569023132</c:v>
                </c:pt>
                <c:pt idx="41">
                  <c:v>0.27766230702400208</c:v>
                </c:pt>
                <c:pt idx="42">
                  <c:v>0.42516279220581055</c:v>
                </c:pt>
                <c:pt idx="43">
                  <c:v>0.37951979041099548</c:v>
                </c:pt>
                <c:pt idx="44">
                  <c:v>0.36471569538116455</c:v>
                </c:pt>
                <c:pt idx="45">
                  <c:v>0.42884621024131775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F69-42F8-B40E-F989EADBC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84800"/>
        <c:axId val="139985664"/>
      </c:lineChart>
      <c:catAx>
        <c:axId val="1398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139985664"/>
        <c:crosses val="autoZero"/>
        <c:auto val="1"/>
        <c:lblAlgn val="ctr"/>
        <c:lblOffset val="100"/>
        <c:noMultiLvlLbl val="0"/>
      </c:catAx>
      <c:valAx>
        <c:axId val="139985664"/>
        <c:scaling>
          <c:orientation val="minMax"/>
          <c:max val="1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139884800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Top_performers!$C$1</c:f>
              <c:strCache>
                <c:ptCount val="1"/>
                <c:pt idx="0">
                  <c:v>Top10_num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lt1"/>
              </a:solidFill>
              <a:ln w="9525">
                <a:solidFill>
                  <a:schemeClr val="accent5">
                    <a:alpha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737006743072014E-2"/>
                  <c:y val="4.224923606614462E-3"/>
                </c:manualLayout>
              </c:layout>
              <c:tx>
                <c:strRef>
                  <c:f>Top_performers!$A$2</c:f>
                  <c:strCache>
                    <c:ptCount val="1"/>
                    <c:pt idx="0">
                      <c:v>AUS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{0EC8AD38-989C-4434-B7D1-7D679B39C44D}</c15:txfldGUID>
                      <c15:f>Top_performers!$A$2</c15:f>
                      <c15:dlblFieldTableCache>
                        <c:ptCount val="1"/>
                        <c:pt idx="0">
                          <c:v>AUS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1D38-4973-B46F-96F3B606BFD7}"/>
                </c:ext>
              </c:extLst>
            </c:dLbl>
            <c:dLbl>
              <c:idx val="1"/>
              <c:layout>
                <c:manualLayout>
                  <c:x val="-4.8427902697729917E-2"/>
                  <c:y val="-1.9947504911383307E-2"/>
                </c:manualLayout>
              </c:layout>
              <c:tx>
                <c:strRef>
                  <c:f>Top_performers!$A$3</c:f>
                  <c:strCache>
                    <c:ptCount val="1"/>
                    <c:pt idx="0">
                      <c:v>AUT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{ACF34CFE-37F0-4CE7-A20C-AEE7926A8F48}</c15:txfldGUID>
                      <c15:f>Top_performers!$A$3</c15:f>
                      <c15:dlblFieldTableCache>
                        <c:ptCount val="1"/>
                        <c:pt idx="0">
                          <c:v>AUT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1D38-4973-B46F-96F3B606BFD7}"/>
                </c:ext>
              </c:extLst>
            </c:dLbl>
            <c:dLbl>
              <c:idx val="2"/>
              <c:layout>
                <c:manualLayout>
                  <c:x val="-1.0108551610533666E-2"/>
                  <c:y val="3.291388659471732E-2"/>
                </c:manualLayout>
              </c:layout>
              <c:tx>
                <c:strRef>
                  <c:f>Top_performers!$A$4</c:f>
                  <c:strCache>
                    <c:ptCount val="1"/>
                    <c:pt idx="0">
                      <c:v>BEL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{0F358CC0-C5C9-408E-9AE5-ACC0A6A0D103}</c15:txfldGUID>
                      <c15:f>Top_performers!$A$4</c15:f>
                      <c15:dlblFieldTableCache>
                        <c:ptCount val="1"/>
                        <c:pt idx="0">
                          <c:v>BEL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1D38-4973-B46F-96F3B606BFD7}"/>
                </c:ext>
              </c:extLst>
            </c:dLbl>
            <c:dLbl>
              <c:idx val="3"/>
              <c:layout>
                <c:manualLayout>
                  <c:x val="2.8717118850523763E-3"/>
                  <c:y val="1.9966957551212847E-2"/>
                </c:manualLayout>
              </c:layout>
              <c:tx>
                <c:strRef>
                  <c:f>Top_performers!$A$5</c:f>
                  <c:strCache>
                    <c:ptCount val="1"/>
                    <c:pt idx="0">
                      <c:v>BRA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{228668B4-E79C-475A-9323-90E8A905F58D}</c15:txfldGUID>
                      <c15:f>Top_performers!$A$5</c15:f>
                      <c15:dlblFieldTableCache>
                        <c:ptCount val="1"/>
                        <c:pt idx="0">
                          <c:v>BRA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1D38-4973-B46F-96F3B606BFD7}"/>
                </c:ext>
              </c:extLst>
            </c:dLbl>
            <c:dLbl>
              <c:idx val="4"/>
              <c:layout>
                <c:manualLayout>
                  <c:x val="-2.8550710214664821E-2"/>
                  <c:y val="-2.5059962486486717E-2"/>
                </c:manualLayout>
              </c:layout>
              <c:tx>
                <c:strRef>
                  <c:f>Top_performers!$A$6</c:f>
                  <c:strCache>
                    <c:ptCount val="1"/>
                    <c:pt idx="0">
                      <c:v>CAN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{D19AEF60-2291-451A-A180-3AF3366B32C3}</c15:txfldGUID>
                      <c15:f>Top_performers!$A$6</c15:f>
                      <c15:dlblFieldTableCache>
                        <c:ptCount val="1"/>
                        <c:pt idx="0">
                          <c:v>CAN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1D38-4973-B46F-96F3B606BFD7}"/>
                </c:ext>
              </c:extLst>
            </c:dLbl>
            <c:dLbl>
              <c:idx val="5"/>
              <c:layout>
                <c:manualLayout>
                  <c:x val="-1.6935185277787906E-2"/>
                  <c:y val="3.3446348467204672E-2"/>
                </c:manualLayout>
              </c:layout>
              <c:tx>
                <c:strRef>
                  <c:f>Top_performers!$A$7</c:f>
                  <c:strCache>
                    <c:ptCount val="1"/>
                    <c:pt idx="0">
                      <c:v>CHE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{0FE96CAB-9249-42EF-BEEF-BEAE0867F9CC}</c15:txfldGUID>
                      <c15:f>Top_performers!$A$7</c15:f>
                      <c15:dlblFieldTableCache>
                        <c:ptCount val="1"/>
                        <c:pt idx="0">
                          <c:v>CHE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1D38-4973-B46F-96F3B606BFD7}"/>
                </c:ext>
              </c:extLst>
            </c:dLbl>
            <c:dLbl>
              <c:idx val="6"/>
              <c:layout>
                <c:manualLayout>
                  <c:x val="-2.617899183168745E-2"/>
                  <c:y val="-2.6227813897505232E-2"/>
                </c:manualLayout>
              </c:layout>
              <c:tx>
                <c:strRef>
                  <c:f>Top_performers!$A$8</c:f>
                  <c:strCache>
                    <c:ptCount val="1"/>
                    <c:pt idx="0">
                      <c:v>CHL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{39C90563-F3CA-40E9-9B96-31741B2A29F4}</c15:txfldGUID>
                      <c15:f>Top_performers!$A$8</c15:f>
                      <c15:dlblFieldTableCache>
                        <c:ptCount val="1"/>
                        <c:pt idx="0">
                          <c:v>CHL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1D38-4973-B46F-96F3B606BFD7}"/>
                </c:ext>
              </c:extLst>
            </c:dLbl>
            <c:dLbl>
              <c:idx val="7"/>
              <c:layout>
                <c:manualLayout>
                  <c:x val="-3.973578105069716E-2"/>
                  <c:y val="3.2354226571058367E-2"/>
                </c:manualLayout>
              </c:layout>
              <c:tx>
                <c:strRef>
                  <c:f>Top_performers!$A$9</c:f>
                  <c:strCache>
                    <c:ptCount val="1"/>
                    <c:pt idx="0">
                      <c:v>CHN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{D20D3F90-E83A-4585-BB05-5BC2F309F685}</c15:txfldGUID>
                      <c15:f>Top_performers!$A$9</c15:f>
                      <c15:dlblFieldTableCache>
                        <c:ptCount val="1"/>
                        <c:pt idx="0">
                          <c:v>CHN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1D38-4973-B46F-96F3B606BFD7}"/>
                </c:ext>
              </c:extLst>
            </c:dLbl>
            <c:dLbl>
              <c:idx val="8"/>
              <c:tx>
                <c:strRef>
                  <c:f>Top_performers!$A$10</c:f>
                  <c:strCache>
                    <c:ptCount val="1"/>
                    <c:pt idx="0">
                      <c:v>COL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{B35378C9-1842-48E3-B008-8D3E21172710}</c15:txfldGUID>
                      <c15:f>Top_performers!$A$10</c15:f>
                      <c15:dlblFieldTableCache>
                        <c:ptCount val="1"/>
                        <c:pt idx="0">
                          <c:v>COL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1D38-4973-B46F-96F3B606BFD7}"/>
                </c:ext>
              </c:extLst>
            </c:dLbl>
            <c:dLbl>
              <c:idx val="9"/>
              <c:layout>
                <c:manualLayout>
                  <c:x val="-2.9105225808026533E-2"/>
                  <c:y val="-2.2060819559339768E-2"/>
                </c:manualLayout>
              </c:layout>
              <c:tx>
                <c:strRef>
                  <c:f>Top_performers!$A$11</c:f>
                  <c:strCache>
                    <c:ptCount val="1"/>
                    <c:pt idx="0">
                      <c:v>CRI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{3E6E0E04-8D3A-4D21-A892-10B633F42CAD}</c15:txfldGUID>
                      <c15:f>Top_performers!$A$11</c15:f>
                      <c15:dlblFieldTableCache>
                        <c:ptCount val="1"/>
                        <c:pt idx="0">
                          <c:v>CRI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1D38-4973-B46F-96F3B606BFD7}"/>
                </c:ext>
              </c:extLst>
            </c:dLbl>
            <c:dLbl>
              <c:idx val="10"/>
              <c:layout>
                <c:manualLayout>
                  <c:x val="-5.7053332250994397E-2"/>
                  <c:y val="-1.3643328915997727E-2"/>
                </c:manualLayout>
              </c:layout>
              <c:tx>
                <c:strRef>
                  <c:f>Top_performers!$A$12</c:f>
                  <c:strCache>
                    <c:ptCount val="1"/>
                    <c:pt idx="0">
                      <c:v>CZE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{76206F2A-7C94-4BF6-8E0D-07A631DC2FA9}</c15:txfldGUID>
                      <c15:f>Top_performers!$A$12</c15:f>
                      <c15:dlblFieldTableCache>
                        <c:ptCount val="1"/>
                        <c:pt idx="0">
                          <c:v>CZE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1D38-4973-B46F-96F3B606BFD7}"/>
                </c:ext>
              </c:extLst>
            </c:dLbl>
            <c:dLbl>
              <c:idx val="11"/>
              <c:tx>
                <c:strRef>
                  <c:f>Top_performers!$A$13</c:f>
                  <c:strCache>
                    <c:ptCount val="1"/>
                    <c:pt idx="0">
                      <c:v>DEU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{AC89342F-6A42-4935-85CF-75C0231B3632}</c15:txfldGUID>
                      <c15:f>Top_performers!$A$13</c15:f>
                      <c15:dlblFieldTableCache>
                        <c:ptCount val="1"/>
                        <c:pt idx="0">
                          <c:v>DEU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1D38-4973-B46F-96F3B606BFD7}"/>
                </c:ext>
              </c:extLst>
            </c:dLbl>
            <c:dLbl>
              <c:idx val="12"/>
              <c:layout>
                <c:manualLayout>
                  <c:x val="-4.508310209836925E-2"/>
                  <c:y val="2.2999248795951274E-2"/>
                </c:manualLayout>
              </c:layout>
              <c:tx>
                <c:strRef>
                  <c:f>Top_performers!$A$14</c:f>
                  <c:strCache>
                    <c:ptCount val="1"/>
                    <c:pt idx="0">
                      <c:v>DNK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{6CA7FC59-BE02-4612-BD73-0E1784CA76A6}</c15:txfldGUID>
                      <c15:f>Top_performers!$A$14</c15:f>
                      <c15:dlblFieldTableCache>
                        <c:ptCount val="1"/>
                        <c:pt idx="0">
                          <c:v>DNK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1D38-4973-B46F-96F3B606BFD7}"/>
                </c:ext>
              </c:extLst>
            </c:dLbl>
            <c:dLbl>
              <c:idx val="13"/>
              <c:layout>
                <c:manualLayout>
                  <c:x val="-3.268348444951303E-2"/>
                  <c:y val="-1.2431478209333442E-2"/>
                </c:manualLayout>
              </c:layout>
              <c:tx>
                <c:strRef>
                  <c:f>Top_performers!$A$15</c:f>
                  <c:strCache>
                    <c:ptCount val="1"/>
                    <c:pt idx="0">
                      <c:v>ESP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{E660114F-EE19-4543-8C1C-581D4E03ED78}</c15:txfldGUID>
                      <c15:f>Top_performers!$A$15</c15:f>
                      <c15:dlblFieldTableCache>
                        <c:ptCount val="1"/>
                        <c:pt idx="0">
                          <c:v>ESP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1D38-4973-B46F-96F3B606BFD7}"/>
                </c:ext>
              </c:extLst>
            </c:dLbl>
            <c:dLbl>
              <c:idx val="14"/>
              <c:layout>
                <c:manualLayout>
                  <c:x val="-3.408555537739992E-2"/>
                  <c:y val="-2.6102119658940857E-2"/>
                </c:manualLayout>
              </c:layout>
              <c:tx>
                <c:strRef>
                  <c:f>Top_performers!$A$16</c:f>
                  <c:strCache>
                    <c:ptCount val="1"/>
                    <c:pt idx="0">
                      <c:v>EST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{8BEE8998-A8DA-42C3-AB5A-7B214A24D90E}</c15:txfldGUID>
                      <c15:f>Top_performers!$A$16</c15:f>
                      <c15:dlblFieldTableCache>
                        <c:ptCount val="1"/>
                        <c:pt idx="0">
                          <c:v>EST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1D38-4973-B46F-96F3B606BFD7}"/>
                </c:ext>
              </c:extLst>
            </c:dLbl>
            <c:dLbl>
              <c:idx val="15"/>
              <c:layout>
                <c:manualLayout>
                  <c:x val="-3.2053772435440532E-2"/>
                  <c:y val="1.144117680487455E-2"/>
                </c:manualLayout>
              </c:layout>
              <c:tx>
                <c:strRef>
                  <c:f>Top_performers!$A$17</c:f>
                  <c:strCache>
                    <c:ptCount val="1"/>
                    <c:pt idx="0">
                      <c:v>FIN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{E864AA55-6467-4024-80AF-7E3048DA97B6}</c15:txfldGUID>
                      <c15:f>Top_performers!$A$17</c15:f>
                      <c15:dlblFieldTableCache>
                        <c:ptCount val="1"/>
                        <c:pt idx="0">
                          <c:v>FIN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1D38-4973-B46F-96F3B606BFD7}"/>
                </c:ext>
              </c:extLst>
            </c:dLbl>
            <c:dLbl>
              <c:idx val="16"/>
              <c:layout>
                <c:manualLayout>
                  <c:x val="-2.4243966335744199E-2"/>
                  <c:y val="-2.2086587461222666E-2"/>
                </c:manualLayout>
              </c:layout>
              <c:tx>
                <c:strRef>
                  <c:f>Top_performers!$A$18</c:f>
                  <c:strCache>
                    <c:ptCount val="1"/>
                    <c:pt idx="0">
                      <c:v>FRA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{AE5F39FC-A267-45EF-B49B-7B2831710E49}</c15:txfldGUID>
                      <c15:f>Top_performers!$A$18</c15:f>
                      <c15:dlblFieldTableCache>
                        <c:ptCount val="1"/>
                        <c:pt idx="0">
                          <c:v>FRA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1D38-4973-B46F-96F3B606BFD7}"/>
                </c:ext>
              </c:extLst>
            </c:dLbl>
            <c:dLbl>
              <c:idx val="17"/>
              <c:layout>
                <c:manualLayout>
                  <c:x val="-3.2542651880502163E-2"/>
                  <c:y val="1.1488451672319534E-2"/>
                </c:manualLayout>
              </c:layout>
              <c:tx>
                <c:strRef>
                  <c:f>Top_performers!$A$19</c:f>
                  <c:strCache>
                    <c:ptCount val="1"/>
                    <c:pt idx="0">
                      <c:v>GBR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{A77EE0CA-6CF7-4FEB-A41D-FEC9236504A6}</c15:txfldGUID>
                      <c15:f>Top_performers!$A$19</c15:f>
                      <c15:dlblFieldTableCache>
                        <c:ptCount val="1"/>
                        <c:pt idx="0">
                          <c:v>GBR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1D38-4973-B46F-96F3B606BFD7}"/>
                </c:ext>
              </c:extLst>
            </c:dLbl>
            <c:dLbl>
              <c:idx val="18"/>
              <c:layout>
                <c:manualLayout>
                  <c:x val="-2.6086803582541875E-2"/>
                  <c:y val="-4.3062816894463625E-2"/>
                </c:manualLayout>
              </c:layout>
              <c:tx>
                <c:strRef>
                  <c:f>Top_performers!$A$20</c:f>
                  <c:strCache>
                    <c:ptCount val="1"/>
                    <c:pt idx="0">
                      <c:v>GRC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{51C097B2-67B1-4F8F-B6F0-4C155883C418}</c15:txfldGUID>
                      <c15:f>Top_performers!$A$20</c15:f>
                      <c15:dlblFieldTableCache>
                        <c:ptCount val="1"/>
                        <c:pt idx="0">
                          <c:v>GRC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1D38-4973-B46F-96F3B606BFD7}"/>
                </c:ext>
              </c:extLst>
            </c:dLbl>
            <c:dLbl>
              <c:idx val="19"/>
              <c:layout>
                <c:manualLayout>
                  <c:x val="-2.7654706821441135E-2"/>
                  <c:y val="1.9978943059391793E-2"/>
                </c:manualLayout>
              </c:layout>
              <c:tx>
                <c:strRef>
                  <c:f>Top_performers!$A$21</c:f>
                  <c:strCache>
                    <c:ptCount val="1"/>
                    <c:pt idx="0">
                      <c:v>HUN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{B424C00C-55C9-45F3-A2D6-1DE6B82367D0}</c15:txfldGUID>
                      <c15:f>Top_performers!$A$21</c15:f>
                      <c15:dlblFieldTableCache>
                        <c:ptCount val="1"/>
                        <c:pt idx="0">
                          <c:v>HUN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1D38-4973-B46F-96F3B606BFD7}"/>
                </c:ext>
              </c:extLst>
            </c:dLbl>
            <c:dLbl>
              <c:idx val="20"/>
              <c:tx>
                <c:strRef>
                  <c:f>Top_performers!$A$22</c:f>
                  <c:strCache>
                    <c:ptCount val="1"/>
                    <c:pt idx="0">
                      <c:v>IDN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{6ECDA1F1-DF79-49B0-A1B3-EF92F58E250F}</c15:txfldGUID>
                      <c15:f>Top_performers!$A$22</c15:f>
                      <c15:dlblFieldTableCache>
                        <c:ptCount val="1"/>
                        <c:pt idx="0">
                          <c:v>IDN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1D38-4973-B46F-96F3B606BFD7}"/>
                </c:ext>
              </c:extLst>
            </c:dLbl>
            <c:dLbl>
              <c:idx val="21"/>
              <c:tx>
                <c:strRef>
                  <c:f>Top_performers!$A$23</c:f>
                  <c:strCache>
                    <c:ptCount val="1"/>
                    <c:pt idx="0">
                      <c:v>IND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{90AA75AE-3950-4F56-937E-5B7644301F36}</c15:txfldGUID>
                      <c15:f>Top_performers!$A$23</c15:f>
                      <c15:dlblFieldTableCache>
                        <c:ptCount val="1"/>
                        <c:pt idx="0">
                          <c:v>IND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1D38-4973-B46F-96F3B606BFD7}"/>
                </c:ext>
              </c:extLst>
            </c:dLbl>
            <c:dLbl>
              <c:idx val="22"/>
              <c:tx>
                <c:strRef>
                  <c:f>Top_performers!$A$24</c:f>
                  <c:strCache>
                    <c:ptCount val="1"/>
                    <c:pt idx="0">
                      <c:v>IRL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{E73020A8-7EC5-405E-88B6-E5A31FB32894}</c15:txfldGUID>
                      <c15:f>Top_performers!$A$24</c15:f>
                      <c15:dlblFieldTableCache>
                        <c:ptCount val="1"/>
                        <c:pt idx="0">
                          <c:v>IRL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1D38-4973-B46F-96F3B606BFD7}"/>
                </c:ext>
              </c:extLst>
            </c:dLbl>
            <c:dLbl>
              <c:idx val="23"/>
              <c:layout>
                <c:manualLayout>
                  <c:x val="-2.9194424715887485E-2"/>
                  <c:y val="-4.5959952823289282E-2"/>
                </c:manualLayout>
              </c:layout>
              <c:tx>
                <c:strRef>
                  <c:f>Top_performers!$A$25</c:f>
                  <c:strCache>
                    <c:ptCount val="1"/>
                    <c:pt idx="0">
                      <c:v>ISL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{E6BA45EF-9C3F-44AC-80D6-DBEE4BBBAE9E}</c15:txfldGUID>
                      <c15:f>Top_performers!$A$25</c15:f>
                      <c15:dlblFieldTableCache>
                        <c:ptCount val="1"/>
                        <c:pt idx="0">
                          <c:v>ISL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1D38-4973-B46F-96F3B606BFD7}"/>
                </c:ext>
              </c:extLst>
            </c:dLbl>
            <c:dLbl>
              <c:idx val="24"/>
              <c:layout>
                <c:manualLayout>
                  <c:x val="-2.5714102284088484E-2"/>
                  <c:y val="-3.0442519399523745E-2"/>
                </c:manualLayout>
              </c:layout>
              <c:tx>
                <c:strRef>
                  <c:f>Top_performers!$A$26</c:f>
                  <c:strCache>
                    <c:ptCount val="1"/>
                    <c:pt idx="0">
                      <c:v>ISR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{F2C48D3E-2B21-41AE-B5FD-F92745201C94}</c15:txfldGUID>
                      <c15:f>Top_performers!$A$26</c15:f>
                      <c15:dlblFieldTableCache>
                        <c:ptCount val="1"/>
                        <c:pt idx="0">
                          <c:v>ISR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1D38-4973-B46F-96F3B606BFD7}"/>
                </c:ext>
              </c:extLst>
            </c:dLbl>
            <c:dLbl>
              <c:idx val="25"/>
              <c:layout>
                <c:manualLayout>
                  <c:x val="-1.2934756004077582E-2"/>
                  <c:y val="-2.8372003461113446E-2"/>
                </c:manualLayout>
              </c:layout>
              <c:tx>
                <c:strRef>
                  <c:f>Top_performers!$A$27</c:f>
                  <c:strCache>
                    <c:ptCount val="1"/>
                    <c:pt idx="0">
                      <c:v>ITA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{E6FA1CC3-E67F-4CE7-BCEE-3937707C177F}</c15:txfldGUID>
                      <c15:f>Top_performers!$A$27</c15:f>
                      <c15:dlblFieldTableCache>
                        <c:ptCount val="1"/>
                        <c:pt idx="0">
                          <c:v>ITA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1D38-4973-B46F-96F3B606BFD7}"/>
                </c:ext>
              </c:extLst>
            </c:dLbl>
            <c:dLbl>
              <c:idx val="26"/>
              <c:tx>
                <c:strRef>
                  <c:f>Top_performers!$A$28</c:f>
                  <c:strCache>
                    <c:ptCount val="1"/>
                    <c:pt idx="0">
                      <c:v>JPN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{B807C4AD-31BB-44F1-AA20-EA80083C357D}</c15:txfldGUID>
                      <c15:f>Top_performers!$A$28</c15:f>
                      <c15:dlblFieldTableCache>
                        <c:ptCount val="1"/>
                        <c:pt idx="0">
                          <c:v>JPN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1D38-4973-B46F-96F3B606BFD7}"/>
                </c:ext>
              </c:extLst>
            </c:dLbl>
            <c:dLbl>
              <c:idx val="27"/>
              <c:tx>
                <c:strRef>
                  <c:f>Top_performers!$A$29</c:f>
                  <c:strCache>
                    <c:ptCount val="1"/>
                    <c:pt idx="0">
                      <c:v>KOR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{9FD1725E-258C-443D-A38C-9D32F5997F26}</c15:txfldGUID>
                      <c15:f>Top_performers!$A$29</c15:f>
                      <c15:dlblFieldTableCache>
                        <c:ptCount val="1"/>
                        <c:pt idx="0">
                          <c:v>KOR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1D38-4973-B46F-96F3B606BFD7}"/>
                </c:ext>
              </c:extLst>
            </c:dLbl>
            <c:dLbl>
              <c:idx val="28"/>
              <c:tx>
                <c:strRef>
                  <c:f>Top_performers!$A$30</c:f>
                  <c:strCache>
                    <c:ptCount val="1"/>
                    <c:pt idx="0">
                      <c:v>LTU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{8E76E560-5D8F-4468-973F-4033ECD48E4F}</c15:txfldGUID>
                      <c15:f>Top_performers!$A$30</c15:f>
                      <c15:dlblFieldTableCache>
                        <c:ptCount val="1"/>
                        <c:pt idx="0">
                          <c:v>LTU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1D38-4973-B46F-96F3B606BFD7}"/>
                </c:ext>
              </c:extLst>
            </c:dLbl>
            <c:dLbl>
              <c:idx val="29"/>
              <c:layout>
                <c:manualLayout>
                  <c:x val="-5.2603160429688559E-2"/>
                  <c:y val="-2.6251680906768927E-2"/>
                </c:manualLayout>
              </c:layout>
              <c:tx>
                <c:strRef>
                  <c:f>Top_performers!$A$31</c:f>
                  <c:strCache>
                    <c:ptCount val="1"/>
                    <c:pt idx="0">
                      <c:v>LUX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{76FAEEEC-3332-42D5-9E2F-796A68C1B218}</c15:txfldGUID>
                      <c15:f>Top_performers!$A$31</c15:f>
                      <c15:dlblFieldTableCache>
                        <c:ptCount val="1"/>
                        <c:pt idx="0">
                          <c:v>LUX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1D38-4973-B46F-96F3B606BFD7}"/>
                </c:ext>
              </c:extLst>
            </c:dLbl>
            <c:dLbl>
              <c:idx val="30"/>
              <c:layout>
                <c:manualLayout>
                  <c:x val="-3.4864411997135504E-2"/>
                  <c:y val="-1.9833859856188681E-2"/>
                </c:manualLayout>
              </c:layout>
              <c:tx>
                <c:strRef>
                  <c:f>Top_performers!$A$32</c:f>
                  <c:strCache>
                    <c:ptCount val="1"/>
                    <c:pt idx="0">
                      <c:v>LVA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{4C15A8DB-37D3-404D-BC5B-3791E4BEBC68}</c15:txfldGUID>
                      <c15:f>Top_performers!$A$32</c15:f>
                      <c15:dlblFieldTableCache>
                        <c:ptCount val="1"/>
                        <c:pt idx="0">
                          <c:v>LVA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1D38-4973-B46F-96F3B606BFD7}"/>
                </c:ext>
              </c:extLst>
            </c:dLbl>
            <c:dLbl>
              <c:idx val="31"/>
              <c:tx>
                <c:strRef>
                  <c:f>Top_performers!$A$33</c:f>
                  <c:strCache>
                    <c:ptCount val="1"/>
                    <c:pt idx="0">
                      <c:v>MEX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{21CCD874-3215-4840-897B-35FDCC952E9C}</c15:txfldGUID>
                      <c15:f>Top_performers!$A$33</c15:f>
                      <c15:dlblFieldTableCache>
                        <c:ptCount val="1"/>
                        <c:pt idx="0">
                          <c:v>MEX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1D38-4973-B46F-96F3B606BFD7}"/>
                </c:ext>
              </c:extLst>
            </c:dLbl>
            <c:dLbl>
              <c:idx val="32"/>
              <c:layout>
                <c:manualLayout>
                  <c:x val="-4.1569208541669532E-2"/>
                  <c:y val="-4.4550528705278675E-2"/>
                </c:manualLayout>
              </c:layout>
              <c:tx>
                <c:strRef>
                  <c:f>Top_performers!$A$34</c:f>
                  <c:strCache>
                    <c:ptCount val="1"/>
                    <c:pt idx="0">
                      <c:v>MYS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324276110675845E-2"/>
                      <c:h val="3.6036758594084527E-2"/>
                    </c:manualLayout>
                  </c15:layout>
                  <c15:dlblFieldTable>
                    <c15:dlblFTEntry>
                      <c15:txfldGUID>{87992C9F-DA51-40DF-AC7D-BA8765ACE5AE}</c15:txfldGUID>
                      <c15:f>Top_performers!$A$34</c15:f>
                      <c15:dlblFieldTableCache>
                        <c:ptCount val="1"/>
                        <c:pt idx="0">
                          <c:v>MYS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1D38-4973-B46F-96F3B606BFD7}"/>
                </c:ext>
              </c:extLst>
            </c:dLbl>
            <c:dLbl>
              <c:idx val="33"/>
              <c:layout>
                <c:manualLayout>
                  <c:x val="-2.3330078138652392E-2"/>
                  <c:y val="-4.293116331992048E-2"/>
                </c:manualLayout>
              </c:layout>
              <c:tx>
                <c:strRef>
                  <c:f>Top_performers!$A$35</c:f>
                  <c:strCache>
                    <c:ptCount val="1"/>
                    <c:pt idx="0">
                      <c:v>NLD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{01A85569-E0C9-4198-B0D7-234DA01A25A1}</c15:txfldGUID>
                      <c15:f>Top_performers!$A$35</c15:f>
                      <c15:dlblFieldTableCache>
                        <c:ptCount val="1"/>
                        <c:pt idx="0">
                          <c:v>NLD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1D38-4973-B46F-96F3B606BFD7}"/>
                </c:ext>
              </c:extLst>
            </c:dLbl>
            <c:dLbl>
              <c:idx val="34"/>
              <c:layout>
                <c:manualLayout>
                  <c:x val="-3.5436121025635509E-2"/>
                  <c:y val="-2.4123854222757528E-2"/>
                </c:manualLayout>
              </c:layout>
              <c:tx>
                <c:strRef>
                  <c:f>Top_performers!$A$36</c:f>
                  <c:strCache>
                    <c:ptCount val="1"/>
                    <c:pt idx="0">
                      <c:v>NOR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{43E959C3-63C6-43C3-A1A5-C22A950E8F17}</c15:txfldGUID>
                      <c15:f>Top_performers!$A$36</c15:f>
                      <c15:dlblFieldTableCache>
                        <c:ptCount val="1"/>
                        <c:pt idx="0">
                          <c:v>NOR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1D38-4973-B46F-96F3B606BFD7}"/>
                </c:ext>
              </c:extLst>
            </c:dLbl>
            <c:dLbl>
              <c:idx val="35"/>
              <c:layout>
                <c:manualLayout>
                  <c:x val="-6.2551614037935979E-2"/>
                  <c:y val="-1.1541936917536072E-2"/>
                </c:manualLayout>
              </c:layout>
              <c:tx>
                <c:strRef>
                  <c:f>Top_performers!$A$37</c:f>
                  <c:strCache>
                    <c:ptCount val="1"/>
                    <c:pt idx="0">
                      <c:v>NZL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{12241C91-DD73-48C3-BE17-3748A6C64238}</c15:txfldGUID>
                      <c15:f>Top_performers!$A$37</c15:f>
                      <c15:dlblFieldTableCache>
                        <c:ptCount val="1"/>
                        <c:pt idx="0">
                          <c:v>NZL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1D38-4973-B46F-96F3B606BFD7}"/>
                </c:ext>
              </c:extLst>
            </c:dLbl>
            <c:dLbl>
              <c:idx val="36"/>
              <c:layout>
                <c:manualLayout>
                  <c:x val="-2.4500981750047179E-2"/>
                  <c:y val="1.8868695760149996E-2"/>
                </c:manualLayout>
              </c:layout>
              <c:tx>
                <c:strRef>
                  <c:f>Top_performers!$A$38</c:f>
                  <c:strCache>
                    <c:ptCount val="1"/>
                    <c:pt idx="0">
                      <c:v>POL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{ECF11004-9A86-47F6-ACB8-E778EA093095}</c15:txfldGUID>
                      <c15:f>Top_performers!$A$38</c15:f>
                      <c15:dlblFieldTableCache>
                        <c:ptCount val="1"/>
                        <c:pt idx="0">
                          <c:v>POL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1D38-4973-B46F-96F3B606BFD7}"/>
                </c:ext>
              </c:extLst>
            </c:dLbl>
            <c:dLbl>
              <c:idx val="37"/>
              <c:layout>
                <c:manualLayout>
                  <c:x val="-6.2306308147901598E-3"/>
                  <c:y val="-1.274000025367002E-2"/>
                </c:manualLayout>
              </c:layout>
              <c:tx>
                <c:strRef>
                  <c:f>Top_performers!$A$39</c:f>
                  <c:strCache>
                    <c:ptCount val="1"/>
                    <c:pt idx="0">
                      <c:v>PRT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{EA4F97D5-9CDE-43C7-B9B5-BEA8B512036E}</c15:txfldGUID>
                      <c15:f>Top_performers!$A$39</c15:f>
                      <c15:dlblFieldTableCache>
                        <c:ptCount val="1"/>
                        <c:pt idx="0">
                          <c:v>PRT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1D38-4973-B46F-96F3B606BFD7}"/>
                </c:ext>
              </c:extLst>
            </c:dLbl>
            <c:dLbl>
              <c:idx val="38"/>
              <c:layout>
                <c:manualLayout>
                  <c:x val="-1.6770480030339791E-2"/>
                  <c:y val="-2.4204073248700889E-2"/>
                </c:manualLayout>
              </c:layout>
              <c:tx>
                <c:strRef>
                  <c:f>Top_performers!$A$40</c:f>
                  <c:strCache>
                    <c:ptCount val="1"/>
                    <c:pt idx="0">
                      <c:v>RUS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{AAA3B644-AEF4-49E9-A932-8E3B56FF6105}</c15:txfldGUID>
                      <c15:f>Top_performers!$A$40</c15:f>
                      <c15:dlblFieldTableCache>
                        <c:ptCount val="1"/>
                        <c:pt idx="0">
                          <c:v>RUS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1D38-4973-B46F-96F3B606BFD7}"/>
                </c:ext>
              </c:extLst>
            </c:dLbl>
            <c:dLbl>
              <c:idx val="39"/>
              <c:tx>
                <c:strRef>
                  <c:f>Top_performers!$A$41</c:f>
                  <c:strCache>
                    <c:ptCount val="1"/>
                    <c:pt idx="0">
                      <c:v>SVK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{A4E38D8C-CB3E-454D-9E74-7A68EEDB923B}</c15:txfldGUID>
                      <c15:f>Top_performers!$A$41</c15:f>
                      <c15:dlblFieldTableCache>
                        <c:ptCount val="1"/>
                        <c:pt idx="0">
                          <c:v>SVK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1D38-4973-B46F-96F3B606BFD7}"/>
                </c:ext>
              </c:extLst>
            </c:dLbl>
            <c:dLbl>
              <c:idx val="40"/>
              <c:layout>
                <c:manualLayout>
                  <c:x val="-2.2379792732094055E-2"/>
                  <c:y val="-1.9947504911383307E-2"/>
                </c:manualLayout>
              </c:layout>
              <c:tx>
                <c:strRef>
                  <c:f>Top_performers!$A$42</c:f>
                  <c:strCache>
                    <c:ptCount val="1"/>
                    <c:pt idx="0">
                      <c:v>SVN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{7A8AFAFC-02E4-44B7-BC55-336C1700A17D}</c15:txfldGUID>
                      <c15:f>Top_performers!$A$42</c15:f>
                      <c15:dlblFieldTableCache>
                        <c:ptCount val="1"/>
                        <c:pt idx="0">
                          <c:v>SVN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1D38-4973-B46F-96F3B606BFD7}"/>
                </c:ext>
              </c:extLst>
            </c:dLbl>
            <c:dLbl>
              <c:idx val="41"/>
              <c:layout>
                <c:manualLayout>
                  <c:x val="3.7399707898834091E-3"/>
                  <c:y val="-2.2968008421844831E-2"/>
                </c:manualLayout>
              </c:layout>
              <c:tx>
                <c:strRef>
                  <c:f>Top_performers!$A$43</c:f>
                  <c:strCache>
                    <c:ptCount val="1"/>
                    <c:pt idx="0">
                      <c:v>SWE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{661F1F06-C028-4963-959E-0950E3E68986}</c15:txfldGUID>
                      <c15:f>Top_performers!$A$43</c15:f>
                      <c15:dlblFieldTableCache>
                        <c:ptCount val="1"/>
                        <c:pt idx="0">
                          <c:v>SWE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1D38-4973-B46F-96F3B606BFD7}"/>
                </c:ext>
              </c:extLst>
            </c:dLbl>
            <c:dLbl>
              <c:idx val="42"/>
              <c:layout>
                <c:manualLayout>
                  <c:x val="-3.2684741726871767E-2"/>
                  <c:y val="1.7877551060929944E-2"/>
                </c:manualLayout>
              </c:layout>
              <c:tx>
                <c:strRef>
                  <c:f>Top_performers!$A$44</c:f>
                  <c:strCache>
                    <c:ptCount val="1"/>
                    <c:pt idx="0">
                      <c:v>THA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{BD86A220-B01D-4A93-B134-B72006E1970F}</c15:txfldGUID>
                      <c15:f>Top_performers!$A$44</c15:f>
                      <c15:dlblFieldTableCache>
                        <c:ptCount val="1"/>
                        <c:pt idx="0">
                          <c:v>THA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1D38-4973-B46F-96F3B606BFD7}"/>
                </c:ext>
              </c:extLst>
            </c:dLbl>
            <c:dLbl>
              <c:idx val="43"/>
              <c:layout>
                <c:manualLayout>
                  <c:x val="-2.4509923639483785E-2"/>
                  <c:y val="-2.4122042294040122E-2"/>
                </c:manualLayout>
              </c:layout>
              <c:tx>
                <c:strRef>
                  <c:f>Top_performers!$A$45</c:f>
                  <c:strCache>
                    <c:ptCount val="1"/>
                    <c:pt idx="0">
                      <c:v>TUR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{9827AE31-4A30-4521-A897-445D29745CFE}</c15:txfldGUID>
                      <c15:f>Top_performers!$A$45</c15:f>
                      <c15:dlblFieldTableCache>
                        <c:ptCount val="1"/>
                        <c:pt idx="0">
                          <c:v>TUR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1D38-4973-B46F-96F3B606BFD7}"/>
                </c:ext>
              </c:extLst>
            </c:dLbl>
            <c:dLbl>
              <c:idx val="44"/>
              <c:tx>
                <c:strRef>
                  <c:f>Top_performers!$A$46</c:f>
                  <c:strCache>
                    <c:ptCount val="1"/>
                    <c:pt idx="0">
                      <c:v>USA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{5A37A649-6235-40A8-B63D-03BBAEC7D6E8}</c15:txfldGUID>
                      <c15:f>Top_performers!$A$46</c15:f>
                      <c15:dlblFieldTableCache>
                        <c:ptCount val="1"/>
                        <c:pt idx="0">
                          <c:v>USA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1D38-4973-B46F-96F3B606B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5875" cap="rnd">
                <a:noFill/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>
                <a:solidFill>
                  <a:schemeClr val="accent5"/>
                </a:solidFill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Top_performers!$B$2:$B$46</c:f>
              <c:numCache>
                <c:formatCode>0</c:formatCode>
                <c:ptCount val="45"/>
                <c:pt idx="0">
                  <c:v>12.272727012634277</c:v>
                </c:pt>
                <c:pt idx="1">
                  <c:v>26.380952835083008</c:v>
                </c:pt>
                <c:pt idx="2">
                  <c:v>28.681818008422852</c:v>
                </c:pt>
                <c:pt idx="3">
                  <c:v>33.772727966308594</c:v>
                </c:pt>
                <c:pt idx="4">
                  <c:v>15.909090995788574</c:v>
                </c:pt>
                <c:pt idx="5">
                  <c:v>33.047618865966797</c:v>
                </c:pt>
                <c:pt idx="6">
                  <c:v>16.590909957885742</c:v>
                </c:pt>
                <c:pt idx="7">
                  <c:v>38.772727966308594</c:v>
                </c:pt>
                <c:pt idx="8">
                  <c:v>22.045454025268555</c:v>
                </c:pt>
                <c:pt idx="9">
                  <c:v>25.590909957885742</c:v>
                </c:pt>
                <c:pt idx="10">
                  <c:v>6.9523811340332031</c:v>
                </c:pt>
                <c:pt idx="11">
                  <c:v>12.363636016845703</c:v>
                </c:pt>
                <c:pt idx="12">
                  <c:v>11.363636016845703</c:v>
                </c:pt>
                <c:pt idx="13">
                  <c:v>14.727272987365723</c:v>
                </c:pt>
                <c:pt idx="14">
                  <c:v>20</c:v>
                </c:pt>
                <c:pt idx="15">
                  <c:v>24.454545974731445</c:v>
                </c:pt>
                <c:pt idx="16">
                  <c:v>12.181818008422852</c:v>
                </c:pt>
                <c:pt idx="17">
                  <c:v>11.409090995788574</c:v>
                </c:pt>
                <c:pt idx="18">
                  <c:v>27.681818008422852</c:v>
                </c:pt>
                <c:pt idx="19">
                  <c:v>27.190475463867188</c:v>
                </c:pt>
                <c:pt idx="20">
                  <c:v>41.363636016845703</c:v>
                </c:pt>
                <c:pt idx="21">
                  <c:v>42.5</c:v>
                </c:pt>
                <c:pt idx="22">
                  <c:v>9.7727270126342773</c:v>
                </c:pt>
                <c:pt idx="23">
                  <c:v>40.380950927734375</c:v>
                </c:pt>
                <c:pt idx="24">
                  <c:v>31.590909957885742</c:v>
                </c:pt>
                <c:pt idx="25">
                  <c:v>29.727272033691406</c:v>
                </c:pt>
                <c:pt idx="26">
                  <c:v>13.090909004211426</c:v>
                </c:pt>
                <c:pt idx="27">
                  <c:v>19.727272033691406</c:v>
                </c:pt>
                <c:pt idx="28">
                  <c:v>8.4090909957885742</c:v>
                </c:pt>
                <c:pt idx="29">
                  <c:v>14.904762268066406</c:v>
                </c:pt>
                <c:pt idx="30">
                  <c:v>7.8181819915771484</c:v>
                </c:pt>
                <c:pt idx="31">
                  <c:v>32.681819915771484</c:v>
                </c:pt>
                <c:pt idx="32">
                  <c:v>37.090908050537109</c:v>
                </c:pt>
                <c:pt idx="33">
                  <c:v>6.2272725105285645</c:v>
                </c:pt>
                <c:pt idx="34">
                  <c:v>29.590909957885742</c:v>
                </c:pt>
                <c:pt idx="35">
                  <c:v>18.909090042114258</c:v>
                </c:pt>
                <c:pt idx="36">
                  <c:v>28.5</c:v>
                </c:pt>
                <c:pt idx="37">
                  <c:v>12.954545021057129</c:v>
                </c:pt>
                <c:pt idx="38">
                  <c:v>38.818180084228516</c:v>
                </c:pt>
                <c:pt idx="39">
                  <c:v>15.571428298950195</c:v>
                </c:pt>
                <c:pt idx="40">
                  <c:v>22.590909957885742</c:v>
                </c:pt>
                <c:pt idx="41">
                  <c:v>19.318181991577148</c:v>
                </c:pt>
                <c:pt idx="42">
                  <c:v>42.636363983154297</c:v>
                </c:pt>
                <c:pt idx="43">
                  <c:v>38.045455932617188</c:v>
                </c:pt>
                <c:pt idx="44">
                  <c:v>20.363636016845703</c:v>
                </c:pt>
              </c:numCache>
            </c:numRef>
          </c:xVal>
          <c:yVal>
            <c:numRef>
              <c:f>Top_performers!$C$2:$C$46</c:f>
              <c:numCache>
                <c:formatCode>0</c:formatCode>
                <c:ptCount val="45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10</c:v>
                </c:pt>
                <c:pt idx="5">
                  <c:v>0</c:v>
                </c:pt>
                <c:pt idx="6">
                  <c:v>8</c:v>
                </c:pt>
                <c:pt idx="7">
                  <c:v>0</c:v>
                </c:pt>
                <c:pt idx="8">
                  <c:v>4</c:v>
                </c:pt>
                <c:pt idx="9">
                  <c:v>2</c:v>
                </c:pt>
                <c:pt idx="10">
                  <c:v>16</c:v>
                </c:pt>
                <c:pt idx="11">
                  <c:v>8</c:v>
                </c:pt>
                <c:pt idx="12">
                  <c:v>11</c:v>
                </c:pt>
                <c:pt idx="13">
                  <c:v>6</c:v>
                </c:pt>
                <c:pt idx="14">
                  <c:v>2</c:v>
                </c:pt>
                <c:pt idx="15">
                  <c:v>1</c:v>
                </c:pt>
                <c:pt idx="16">
                  <c:v>13</c:v>
                </c:pt>
                <c:pt idx="17">
                  <c:v>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10</c:v>
                </c:pt>
                <c:pt idx="27">
                  <c:v>8</c:v>
                </c:pt>
                <c:pt idx="28">
                  <c:v>18</c:v>
                </c:pt>
                <c:pt idx="29">
                  <c:v>7</c:v>
                </c:pt>
                <c:pt idx="30">
                  <c:v>17</c:v>
                </c:pt>
                <c:pt idx="31">
                  <c:v>1</c:v>
                </c:pt>
                <c:pt idx="32">
                  <c:v>0</c:v>
                </c:pt>
                <c:pt idx="33">
                  <c:v>19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13</c:v>
                </c:pt>
                <c:pt idx="38">
                  <c:v>0</c:v>
                </c:pt>
                <c:pt idx="39">
                  <c:v>6</c:v>
                </c:pt>
                <c:pt idx="40">
                  <c:v>1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1D38-4973-B46F-96F3B606B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997984"/>
        <c:axId val="558992080"/>
      </c:scatterChart>
      <c:valAx>
        <c:axId val="55899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5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GB"/>
                  <a:t>Average ranking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5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58992080"/>
        <c:crosses val="autoZero"/>
        <c:crossBetween val="midCat"/>
      </c:valAx>
      <c:valAx>
        <c:axId val="55899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5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GB"/>
                  <a:t>Number of top 10 rankings across all sectors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5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58997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5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label!$A$1</c:f>
              <c:strCache>
                <c:ptCount val="1"/>
                <c:pt idx="0">
                  <c:v>Restrictions on foreign entry</c:v>
                </c:pt>
              </c:strCache>
            </c:strRef>
          </c:tx>
          <c:spPr>
            <a:solidFill>
              <a:srgbClr val="295083"/>
            </a:solidFill>
            <a:ln w="3175">
              <a:solidFill>
                <a:schemeClr val="tx1"/>
              </a:solidFill>
            </a:ln>
          </c:spPr>
          <c:invertIfNegative val="0"/>
          <c:cat>
            <c:multiLvlStrRef>
              <c:f>data!$A$2:$C$23</c:f>
              <c:multiLvlStrCache>
                <c:ptCount val="22"/>
                <c:lvl>
                  <c:pt idx="0">
                    <c:v>Computer services</c:v>
                  </c:pt>
                  <c:pt idx="1">
                    <c:v>Telecommunication</c:v>
                  </c:pt>
                  <c:pt idx="2">
                    <c:v>Broadcasting</c:v>
                  </c:pt>
                  <c:pt idx="3">
                    <c:v>Motion pictures</c:v>
                  </c:pt>
                  <c:pt idx="4">
                    <c:v>Sound recording</c:v>
                  </c:pt>
                  <c:pt idx="5">
                    <c:v>Air transport</c:v>
                  </c:pt>
                  <c:pt idx="6">
                    <c:v>Maritime transport</c:v>
                  </c:pt>
                  <c:pt idx="7">
                    <c:v>Road freight transport</c:v>
                  </c:pt>
                  <c:pt idx="8">
                    <c:v>Rail freight transport</c:v>
                  </c:pt>
                  <c:pt idx="9">
                    <c:v>Courier services</c:v>
                  </c:pt>
                  <c:pt idx="10">
                    <c:v>Distribution services</c:v>
                  </c:pt>
                  <c:pt idx="11">
                    <c:v>Cargo-handling</c:v>
                  </c:pt>
                  <c:pt idx="12">
                    <c:v>Storage and warehouse</c:v>
                  </c:pt>
                  <c:pt idx="13">
                    <c:v>Freight-forwarding</c:v>
                  </c:pt>
                  <c:pt idx="14">
                    <c:v>Customs brokerage</c:v>
                  </c:pt>
                  <c:pt idx="15">
                    <c:v>Legal services</c:v>
                  </c:pt>
                  <c:pt idx="16">
                    <c:v>Accounting services</c:v>
                  </c:pt>
                  <c:pt idx="17">
                    <c:v>Commercial banking</c:v>
                  </c:pt>
                  <c:pt idx="18">
                    <c:v>Insurance</c:v>
                  </c:pt>
                  <c:pt idx="19">
                    <c:v>Construction</c:v>
                  </c:pt>
                  <c:pt idx="20">
                    <c:v>Architecture services</c:v>
                  </c:pt>
                  <c:pt idx="21">
                    <c:v>Engineering services</c:v>
                  </c:pt>
                </c:lvl>
                <c:lvl>
                  <c:pt idx="0">
                    <c:v>Digital network</c:v>
                  </c:pt>
                  <c:pt idx="5">
                    <c:v>Transport and distribution supply chain</c:v>
                  </c:pt>
                  <c:pt idx="15">
                    <c:v>Market bridging and supporting services</c:v>
                  </c:pt>
                  <c:pt idx="19">
                    <c:v>Physical infrastructure services</c:v>
                  </c:pt>
                </c:lvl>
              </c:multiLvlStrCache>
            </c:multiLvlStrRef>
          </c:cat>
          <c:val>
            <c:numRef>
              <c:f>data!$I$2:$I$23</c:f>
              <c:numCache>
                <c:formatCode>0.0</c:formatCode>
                <c:ptCount val="22"/>
                <c:pt idx="0">
                  <c:v>0.13753717765212059</c:v>
                </c:pt>
                <c:pt idx="1">
                  <c:v>0.22146855667233467</c:v>
                </c:pt>
                <c:pt idx="2">
                  <c:v>0.27119415998458862</c:v>
                </c:pt>
                <c:pt idx="3">
                  <c:v>0.14429189264774323</c:v>
                </c:pt>
                <c:pt idx="4">
                  <c:v>7.8895464539527893E-2</c:v>
                </c:pt>
                <c:pt idx="5">
                  <c:v>0.34499605419114232</c:v>
                </c:pt>
                <c:pt idx="6">
                  <c:v>0.27934270724654198</c:v>
                </c:pt>
                <c:pt idx="7">
                  <c:v>0.27575757913291454</c:v>
                </c:pt>
                <c:pt idx="8">
                  <c:v>0.45789439883083105</c:v>
                </c:pt>
                <c:pt idx="9">
                  <c:v>0.17448946461081505</c:v>
                </c:pt>
                <c:pt idx="10">
                  <c:v>0.18518415465950966</c:v>
                </c:pt>
                <c:pt idx="11">
                  <c:v>0.14915254712104797</c:v>
                </c:pt>
                <c:pt idx="12">
                  <c:v>0.19824582617729902</c:v>
                </c:pt>
                <c:pt idx="13">
                  <c:v>0.15534728579223156</c:v>
                </c:pt>
                <c:pt idx="14">
                  <c:v>0.15356629155576229</c:v>
                </c:pt>
                <c:pt idx="15">
                  <c:v>0.30174694955348969</c:v>
                </c:pt>
                <c:pt idx="16">
                  <c:v>0.53093473799526691</c:v>
                </c:pt>
                <c:pt idx="17">
                  <c:v>0.21572951693087816</c:v>
                </c:pt>
                <c:pt idx="18">
                  <c:v>0.28712207078933716</c:v>
                </c:pt>
                <c:pt idx="19">
                  <c:v>0.15331124328076839</c:v>
                </c:pt>
                <c:pt idx="20">
                  <c:v>0.18966091703623533</c:v>
                </c:pt>
                <c:pt idx="21">
                  <c:v>0.14776177052408457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F-4F7D-8C27-CE9BD3269AEB}"/>
            </c:ext>
          </c:extLst>
        </c:ser>
        <c:ser>
          <c:idx val="1"/>
          <c:order val="1"/>
          <c:tx>
            <c:strRef>
              <c:f>label!$A$2</c:f>
              <c:strCache>
                <c:ptCount val="1"/>
                <c:pt idx="0">
                  <c:v>Restrictions to movement of people</c:v>
                </c:pt>
              </c:strCache>
            </c:strRef>
          </c:tx>
          <c:spPr>
            <a:solidFill>
              <a:srgbClr val="FFFFC9"/>
            </a:solidFill>
            <a:ln w="3175">
              <a:solidFill>
                <a:schemeClr val="tx1"/>
              </a:solidFill>
            </a:ln>
          </c:spPr>
          <c:invertIfNegative val="0"/>
          <c:cat>
            <c:multiLvlStrRef>
              <c:f>data!$A$2:$C$23</c:f>
              <c:multiLvlStrCache>
                <c:ptCount val="22"/>
                <c:lvl>
                  <c:pt idx="0">
                    <c:v>Computer services</c:v>
                  </c:pt>
                  <c:pt idx="1">
                    <c:v>Telecommunication</c:v>
                  </c:pt>
                  <c:pt idx="2">
                    <c:v>Broadcasting</c:v>
                  </c:pt>
                  <c:pt idx="3">
                    <c:v>Motion pictures</c:v>
                  </c:pt>
                  <c:pt idx="4">
                    <c:v>Sound recording</c:v>
                  </c:pt>
                  <c:pt idx="5">
                    <c:v>Air transport</c:v>
                  </c:pt>
                  <c:pt idx="6">
                    <c:v>Maritime transport</c:v>
                  </c:pt>
                  <c:pt idx="7">
                    <c:v>Road freight transport</c:v>
                  </c:pt>
                  <c:pt idx="8">
                    <c:v>Rail freight transport</c:v>
                  </c:pt>
                  <c:pt idx="9">
                    <c:v>Courier services</c:v>
                  </c:pt>
                  <c:pt idx="10">
                    <c:v>Distribution services</c:v>
                  </c:pt>
                  <c:pt idx="11">
                    <c:v>Cargo-handling</c:v>
                  </c:pt>
                  <c:pt idx="12">
                    <c:v>Storage and warehouse</c:v>
                  </c:pt>
                  <c:pt idx="13">
                    <c:v>Freight-forwarding</c:v>
                  </c:pt>
                  <c:pt idx="14">
                    <c:v>Customs brokerage</c:v>
                  </c:pt>
                  <c:pt idx="15">
                    <c:v>Legal services</c:v>
                  </c:pt>
                  <c:pt idx="16">
                    <c:v>Accounting services</c:v>
                  </c:pt>
                  <c:pt idx="17">
                    <c:v>Commercial banking</c:v>
                  </c:pt>
                  <c:pt idx="18">
                    <c:v>Insurance</c:v>
                  </c:pt>
                  <c:pt idx="19">
                    <c:v>Construction</c:v>
                  </c:pt>
                  <c:pt idx="20">
                    <c:v>Architecture services</c:v>
                  </c:pt>
                  <c:pt idx="21">
                    <c:v>Engineering services</c:v>
                  </c:pt>
                </c:lvl>
                <c:lvl>
                  <c:pt idx="0">
                    <c:v>Digital network</c:v>
                  </c:pt>
                  <c:pt idx="5">
                    <c:v>Transport and distribution supply chain</c:v>
                  </c:pt>
                  <c:pt idx="15">
                    <c:v>Market bridging and supporting services</c:v>
                  </c:pt>
                  <c:pt idx="19">
                    <c:v>Physical infrastructure services</c:v>
                  </c:pt>
                </c:lvl>
              </c:multiLvlStrCache>
            </c:multiLvlStrRef>
          </c:cat>
          <c:val>
            <c:numRef>
              <c:f>data!$J$2:$J$23</c:f>
              <c:numCache>
                <c:formatCode>0.0</c:formatCode>
                <c:ptCount val="22"/>
                <c:pt idx="0">
                  <c:v>9.8590828478336334E-2</c:v>
                </c:pt>
                <c:pt idx="1">
                  <c:v>2.9534163884818554E-2</c:v>
                </c:pt>
                <c:pt idx="2">
                  <c:v>3.8286233320832253E-2</c:v>
                </c:pt>
                <c:pt idx="3">
                  <c:v>6.9412663578987122E-2</c:v>
                </c:pt>
                <c:pt idx="4">
                  <c:v>6.706114299595356E-2</c:v>
                </c:pt>
                <c:pt idx="5">
                  <c:v>2.4139665998518467E-2</c:v>
                </c:pt>
                <c:pt idx="6">
                  <c:v>8.2159627228975296E-2</c:v>
                </c:pt>
                <c:pt idx="7">
                  <c:v>6.3636361621320248E-2</c:v>
                </c:pt>
                <c:pt idx="8">
                  <c:v>0.10200291220098734</c:v>
                </c:pt>
                <c:pt idx="9">
                  <c:v>3.9131828583776951E-2</c:v>
                </c:pt>
                <c:pt idx="10">
                  <c:v>3.1511583365499973E-2</c:v>
                </c:pt>
                <c:pt idx="11">
                  <c:v>4.2033897712826729E-2</c:v>
                </c:pt>
                <c:pt idx="12">
                  <c:v>4.4695422984659672E-2</c:v>
                </c:pt>
                <c:pt idx="13">
                  <c:v>4.7759659588336945E-2</c:v>
                </c:pt>
                <c:pt idx="14">
                  <c:v>4.7212114557623863E-2</c:v>
                </c:pt>
                <c:pt idx="15">
                  <c:v>0.22842773515731096</c:v>
                </c:pt>
                <c:pt idx="16">
                  <c:v>0.28594401385635138</c:v>
                </c:pt>
                <c:pt idx="17">
                  <c:v>3.321723360568285E-2</c:v>
                </c:pt>
                <c:pt idx="18">
                  <c:v>5.7304364629089832E-2</c:v>
                </c:pt>
                <c:pt idx="19">
                  <c:v>0.10703656822443008</c:v>
                </c:pt>
                <c:pt idx="20">
                  <c:v>0.30721971765160561</c:v>
                </c:pt>
                <c:pt idx="21">
                  <c:v>0.13964254036545753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F-4F7D-8C27-CE9BD3269AEB}"/>
            </c:ext>
          </c:extLst>
        </c:ser>
        <c:ser>
          <c:idx val="2"/>
          <c:order val="2"/>
          <c:tx>
            <c:strRef>
              <c:f>label!$A$3</c:f>
              <c:strCache>
                <c:ptCount val="1"/>
                <c:pt idx="0">
                  <c:v>Other discriminatory measures</c:v>
                </c:pt>
              </c:strCache>
            </c:strRef>
          </c:tx>
          <c:spPr>
            <a:solidFill>
              <a:srgbClr val="FCA352"/>
            </a:solidFill>
            <a:ln w="3175">
              <a:solidFill>
                <a:schemeClr val="tx1"/>
              </a:solidFill>
            </a:ln>
          </c:spPr>
          <c:invertIfNegative val="0"/>
          <c:cat>
            <c:multiLvlStrRef>
              <c:f>data!$A$2:$C$23</c:f>
              <c:multiLvlStrCache>
                <c:ptCount val="22"/>
                <c:lvl>
                  <c:pt idx="0">
                    <c:v>Computer services</c:v>
                  </c:pt>
                  <c:pt idx="1">
                    <c:v>Telecommunication</c:v>
                  </c:pt>
                  <c:pt idx="2">
                    <c:v>Broadcasting</c:v>
                  </c:pt>
                  <c:pt idx="3">
                    <c:v>Motion pictures</c:v>
                  </c:pt>
                  <c:pt idx="4">
                    <c:v>Sound recording</c:v>
                  </c:pt>
                  <c:pt idx="5">
                    <c:v>Air transport</c:v>
                  </c:pt>
                  <c:pt idx="6">
                    <c:v>Maritime transport</c:v>
                  </c:pt>
                  <c:pt idx="7">
                    <c:v>Road freight transport</c:v>
                  </c:pt>
                  <c:pt idx="8">
                    <c:v>Rail freight transport</c:v>
                  </c:pt>
                  <c:pt idx="9">
                    <c:v>Courier services</c:v>
                  </c:pt>
                  <c:pt idx="10">
                    <c:v>Distribution services</c:v>
                  </c:pt>
                  <c:pt idx="11">
                    <c:v>Cargo-handling</c:v>
                  </c:pt>
                  <c:pt idx="12">
                    <c:v>Storage and warehouse</c:v>
                  </c:pt>
                  <c:pt idx="13">
                    <c:v>Freight-forwarding</c:v>
                  </c:pt>
                  <c:pt idx="14">
                    <c:v>Customs brokerage</c:v>
                  </c:pt>
                  <c:pt idx="15">
                    <c:v>Legal services</c:v>
                  </c:pt>
                  <c:pt idx="16">
                    <c:v>Accounting services</c:v>
                  </c:pt>
                  <c:pt idx="17">
                    <c:v>Commercial banking</c:v>
                  </c:pt>
                  <c:pt idx="18">
                    <c:v>Insurance</c:v>
                  </c:pt>
                  <c:pt idx="19">
                    <c:v>Construction</c:v>
                  </c:pt>
                  <c:pt idx="20">
                    <c:v>Architecture services</c:v>
                  </c:pt>
                  <c:pt idx="21">
                    <c:v>Engineering services</c:v>
                  </c:pt>
                </c:lvl>
                <c:lvl>
                  <c:pt idx="0">
                    <c:v>Digital network</c:v>
                  </c:pt>
                  <c:pt idx="5">
                    <c:v>Transport and distribution supply chain</c:v>
                  </c:pt>
                  <c:pt idx="15">
                    <c:v>Market bridging and supporting services</c:v>
                  </c:pt>
                  <c:pt idx="19">
                    <c:v>Physical infrastructure services</c:v>
                  </c:pt>
                </c:lvl>
              </c:multiLvlStrCache>
            </c:multiLvlStrRef>
          </c:cat>
          <c:val>
            <c:numRef>
              <c:f>data!$K$2:$K$23</c:f>
              <c:numCache>
                <c:formatCode>0.0</c:formatCode>
                <c:ptCount val="22"/>
                <c:pt idx="0">
                  <c:v>4.1937011294066906E-2</c:v>
                </c:pt>
                <c:pt idx="1">
                  <c:v>2.3268425837159157E-2</c:v>
                </c:pt>
                <c:pt idx="2">
                  <c:v>2.3701001890003681E-2</c:v>
                </c:pt>
                <c:pt idx="3">
                  <c:v>6.1149246990680695E-2</c:v>
                </c:pt>
                <c:pt idx="4">
                  <c:v>9.0729782357811928E-2</c:v>
                </c:pt>
                <c:pt idx="5">
                  <c:v>4.0951218456029892E-2</c:v>
                </c:pt>
                <c:pt idx="6">
                  <c:v>2.934272401034832E-2</c:v>
                </c:pt>
                <c:pt idx="7">
                  <c:v>4.5454546809196472E-2</c:v>
                </c:pt>
                <c:pt idx="8">
                  <c:v>5.1661787554621696E-2</c:v>
                </c:pt>
                <c:pt idx="9">
                  <c:v>3.0792259611189365E-2</c:v>
                </c:pt>
                <c:pt idx="10">
                  <c:v>2.3213937878608704E-2</c:v>
                </c:pt>
                <c:pt idx="11">
                  <c:v>3.3898305147886276E-2</c:v>
                </c:pt>
                <c:pt idx="12">
                  <c:v>3.6044694483280182E-2</c:v>
                </c:pt>
                <c:pt idx="13">
                  <c:v>3.8515854626893997E-2</c:v>
                </c:pt>
                <c:pt idx="14">
                  <c:v>3.807428851723671E-2</c:v>
                </c:pt>
                <c:pt idx="15">
                  <c:v>2.1533336956053972E-2</c:v>
                </c:pt>
                <c:pt idx="16">
                  <c:v>4.1784636676311493E-2</c:v>
                </c:pt>
                <c:pt idx="17">
                  <c:v>3.4068956971168518E-2</c:v>
                </c:pt>
                <c:pt idx="18">
                  <c:v>5.8331797365099192E-2</c:v>
                </c:pt>
                <c:pt idx="19">
                  <c:v>7.0004169829189777E-2</c:v>
                </c:pt>
                <c:pt idx="20">
                  <c:v>3.0786596238613129E-2</c:v>
                </c:pt>
                <c:pt idx="21">
                  <c:v>2.7282882481813431E-2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BF-4F7D-8C27-CE9BD3269AEB}"/>
            </c:ext>
          </c:extLst>
        </c:ser>
        <c:ser>
          <c:idx val="3"/>
          <c:order val="3"/>
          <c:tx>
            <c:strRef>
              <c:f>label!$A$4</c:f>
              <c:strCache>
                <c:ptCount val="1"/>
                <c:pt idx="0">
                  <c:v>Barriers to competition</c:v>
                </c:pt>
              </c:strCache>
            </c:strRef>
          </c:tx>
          <c:spPr>
            <a:solidFill>
              <a:srgbClr val="DCD4E8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data!$A$2:$C$23</c:f>
              <c:multiLvlStrCache>
                <c:ptCount val="22"/>
                <c:lvl>
                  <c:pt idx="0">
                    <c:v>Computer services</c:v>
                  </c:pt>
                  <c:pt idx="1">
                    <c:v>Telecommunication</c:v>
                  </c:pt>
                  <c:pt idx="2">
                    <c:v>Broadcasting</c:v>
                  </c:pt>
                  <c:pt idx="3">
                    <c:v>Motion pictures</c:v>
                  </c:pt>
                  <c:pt idx="4">
                    <c:v>Sound recording</c:v>
                  </c:pt>
                  <c:pt idx="5">
                    <c:v>Air transport</c:v>
                  </c:pt>
                  <c:pt idx="6">
                    <c:v>Maritime transport</c:v>
                  </c:pt>
                  <c:pt idx="7">
                    <c:v>Road freight transport</c:v>
                  </c:pt>
                  <c:pt idx="8">
                    <c:v>Rail freight transport</c:v>
                  </c:pt>
                  <c:pt idx="9">
                    <c:v>Courier services</c:v>
                  </c:pt>
                  <c:pt idx="10">
                    <c:v>Distribution services</c:v>
                  </c:pt>
                  <c:pt idx="11">
                    <c:v>Cargo-handling</c:v>
                  </c:pt>
                  <c:pt idx="12">
                    <c:v>Storage and warehouse</c:v>
                  </c:pt>
                  <c:pt idx="13">
                    <c:v>Freight-forwarding</c:v>
                  </c:pt>
                  <c:pt idx="14">
                    <c:v>Customs brokerage</c:v>
                  </c:pt>
                  <c:pt idx="15">
                    <c:v>Legal services</c:v>
                  </c:pt>
                  <c:pt idx="16">
                    <c:v>Accounting services</c:v>
                  </c:pt>
                  <c:pt idx="17">
                    <c:v>Commercial banking</c:v>
                  </c:pt>
                  <c:pt idx="18">
                    <c:v>Insurance</c:v>
                  </c:pt>
                  <c:pt idx="19">
                    <c:v>Construction</c:v>
                  </c:pt>
                  <c:pt idx="20">
                    <c:v>Architecture services</c:v>
                  </c:pt>
                  <c:pt idx="21">
                    <c:v>Engineering services</c:v>
                  </c:pt>
                </c:lvl>
                <c:lvl>
                  <c:pt idx="0">
                    <c:v>Digital network</c:v>
                  </c:pt>
                  <c:pt idx="5">
                    <c:v>Transport and distribution supply chain</c:v>
                  </c:pt>
                  <c:pt idx="15">
                    <c:v>Market bridging and supporting services</c:v>
                  </c:pt>
                  <c:pt idx="19">
                    <c:v>Physical infrastructure services</c:v>
                  </c:pt>
                </c:lvl>
              </c:multiLvlStrCache>
            </c:multiLvlStrRef>
          </c:cat>
          <c:val>
            <c:numRef>
              <c:f>data!$L$2:$L$23</c:f>
              <c:numCache>
                <c:formatCode>0.0</c:formatCode>
                <c:ptCount val="22"/>
                <c:pt idx="0">
                  <c:v>1.5950256958603859E-2</c:v>
                </c:pt>
                <c:pt idx="1">
                  <c:v>8.7382150813937187E-2</c:v>
                </c:pt>
                <c:pt idx="2">
                  <c:v>2.4156790226697922E-2</c:v>
                </c:pt>
                <c:pt idx="3">
                  <c:v>2.1357741672545671E-2</c:v>
                </c:pt>
                <c:pt idx="4">
                  <c:v>1.7751479521393776E-2</c:v>
                </c:pt>
                <c:pt idx="5">
                  <c:v>0.15518356533721089</c:v>
                </c:pt>
                <c:pt idx="6">
                  <c:v>1.3615023344755173E-2</c:v>
                </c:pt>
                <c:pt idx="7">
                  <c:v>3.6363635212182999E-2</c:v>
                </c:pt>
                <c:pt idx="8">
                  <c:v>0.26403261534869671</c:v>
                </c:pt>
                <c:pt idx="9">
                  <c:v>0.10103710368275642</c:v>
                </c:pt>
                <c:pt idx="10">
                  <c:v>4.8058205284178257E-2</c:v>
                </c:pt>
                <c:pt idx="11">
                  <c:v>0.11062147282063961</c:v>
                </c:pt>
                <c:pt idx="12">
                  <c:v>8.554607629776001E-2</c:v>
                </c:pt>
                <c:pt idx="13">
                  <c:v>1.1426370590925217E-2</c:v>
                </c:pt>
                <c:pt idx="14">
                  <c:v>1.1295371688902378E-2</c:v>
                </c:pt>
                <c:pt idx="15">
                  <c:v>1.3016535900533199E-2</c:v>
                </c:pt>
                <c:pt idx="16">
                  <c:v>5.3041683975607157E-2</c:v>
                </c:pt>
                <c:pt idx="17">
                  <c:v>6.6540938802063465E-2</c:v>
                </c:pt>
                <c:pt idx="18">
                  <c:v>7.3356656357645988E-2</c:v>
                </c:pt>
                <c:pt idx="19">
                  <c:v>2.3560317233204842E-2</c:v>
                </c:pt>
                <c:pt idx="20">
                  <c:v>9.8882121965289116E-3</c:v>
                </c:pt>
                <c:pt idx="21">
                  <c:v>9.0785166248679161E-3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BF-4F7D-8C27-CE9BD3269AEB}"/>
            </c:ext>
          </c:extLst>
        </c:ser>
        <c:ser>
          <c:idx val="4"/>
          <c:order val="4"/>
          <c:tx>
            <c:strRef>
              <c:f>label!$A$5</c:f>
              <c:strCache>
                <c:ptCount val="1"/>
                <c:pt idx="0">
                  <c:v>Regulatory transparency</c:v>
                </c:pt>
              </c:strCache>
            </c:strRef>
          </c:tx>
          <c:spPr>
            <a:solidFill>
              <a:srgbClr val="3D933D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data!$A$2:$C$23</c:f>
              <c:multiLvlStrCache>
                <c:ptCount val="22"/>
                <c:lvl>
                  <c:pt idx="0">
                    <c:v>Computer services</c:v>
                  </c:pt>
                  <c:pt idx="1">
                    <c:v>Telecommunication</c:v>
                  </c:pt>
                  <c:pt idx="2">
                    <c:v>Broadcasting</c:v>
                  </c:pt>
                  <c:pt idx="3">
                    <c:v>Motion pictures</c:v>
                  </c:pt>
                  <c:pt idx="4">
                    <c:v>Sound recording</c:v>
                  </c:pt>
                  <c:pt idx="5">
                    <c:v>Air transport</c:v>
                  </c:pt>
                  <c:pt idx="6">
                    <c:v>Maritime transport</c:v>
                  </c:pt>
                  <c:pt idx="7">
                    <c:v>Road freight transport</c:v>
                  </c:pt>
                  <c:pt idx="8">
                    <c:v>Rail freight transport</c:v>
                  </c:pt>
                  <c:pt idx="9">
                    <c:v>Courier services</c:v>
                  </c:pt>
                  <c:pt idx="10">
                    <c:v>Distribution services</c:v>
                  </c:pt>
                  <c:pt idx="11">
                    <c:v>Cargo-handling</c:v>
                  </c:pt>
                  <c:pt idx="12">
                    <c:v>Storage and warehouse</c:v>
                  </c:pt>
                  <c:pt idx="13">
                    <c:v>Freight-forwarding</c:v>
                  </c:pt>
                  <c:pt idx="14">
                    <c:v>Customs brokerage</c:v>
                  </c:pt>
                  <c:pt idx="15">
                    <c:v>Legal services</c:v>
                  </c:pt>
                  <c:pt idx="16">
                    <c:v>Accounting services</c:v>
                  </c:pt>
                  <c:pt idx="17">
                    <c:v>Commercial banking</c:v>
                  </c:pt>
                  <c:pt idx="18">
                    <c:v>Insurance</c:v>
                  </c:pt>
                  <c:pt idx="19">
                    <c:v>Construction</c:v>
                  </c:pt>
                  <c:pt idx="20">
                    <c:v>Architecture services</c:v>
                  </c:pt>
                  <c:pt idx="21">
                    <c:v>Engineering services</c:v>
                  </c:pt>
                </c:lvl>
                <c:lvl>
                  <c:pt idx="0">
                    <c:v>Digital network</c:v>
                  </c:pt>
                  <c:pt idx="5">
                    <c:v>Transport and distribution supply chain</c:v>
                  </c:pt>
                  <c:pt idx="15">
                    <c:v>Market bridging and supporting services</c:v>
                  </c:pt>
                  <c:pt idx="19">
                    <c:v>Physical infrastructure services</c:v>
                  </c:pt>
                </c:lvl>
              </c:multiLvlStrCache>
            </c:multiLvlStrRef>
          </c:cat>
          <c:val>
            <c:numRef>
              <c:f>data!$M$2:$M$23</c:f>
              <c:numCache>
                <c:formatCode>0.0</c:formatCode>
                <c:ptCount val="22"/>
                <c:pt idx="0">
                  <c:v>5.6206069886684418E-2</c:v>
                </c:pt>
                <c:pt idx="1">
                  <c:v>3.0563665553927422E-2</c:v>
                </c:pt>
                <c:pt idx="2">
                  <c:v>2.4308720603585243E-2</c:v>
                </c:pt>
                <c:pt idx="3">
                  <c:v>3.8647342473268509E-2</c:v>
                </c:pt>
                <c:pt idx="4">
                  <c:v>5.5226825177669525E-2</c:v>
                </c:pt>
                <c:pt idx="5">
                  <c:v>3.5706588998436928E-2</c:v>
                </c:pt>
                <c:pt idx="6">
                  <c:v>4.2723005637526512E-2</c:v>
                </c:pt>
                <c:pt idx="7">
                  <c:v>2.1212120540440083E-2</c:v>
                </c:pt>
                <c:pt idx="8">
                  <c:v>0.12440827861428261</c:v>
                </c:pt>
                <c:pt idx="9">
                  <c:v>7.6339142397046089E-2</c:v>
                </c:pt>
                <c:pt idx="10">
                  <c:v>5.2559858188033104E-2</c:v>
                </c:pt>
                <c:pt idx="11">
                  <c:v>0.13197740167379379</c:v>
                </c:pt>
                <c:pt idx="12">
                  <c:v>0.14033401384949684</c:v>
                </c:pt>
                <c:pt idx="13">
                  <c:v>0.14995506405830383</c:v>
                </c:pt>
                <c:pt idx="14">
                  <c:v>0.14823589101433754</c:v>
                </c:pt>
                <c:pt idx="15">
                  <c:v>4.783109575510025E-2</c:v>
                </c:pt>
                <c:pt idx="16">
                  <c:v>8.8294921442866325E-2</c:v>
                </c:pt>
                <c:pt idx="17">
                  <c:v>6.0502823442220688E-2</c:v>
                </c:pt>
                <c:pt idx="18">
                  <c:v>5.5569877848029137E-2</c:v>
                </c:pt>
                <c:pt idx="19">
                  <c:v>5.2103396505117416E-2</c:v>
                </c:pt>
                <c:pt idx="20">
                  <c:v>3.9882863871753216E-2</c:v>
                </c:pt>
                <c:pt idx="21">
                  <c:v>3.9968191646039486E-2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BF-4F7D-8C27-CE9BD3269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91961344"/>
        <c:axId val="191971712"/>
      </c:barChart>
      <c:lineChart>
        <c:grouping val="standard"/>
        <c:varyColors val="0"/>
        <c:ser>
          <c:idx val="5"/>
          <c:order val="5"/>
          <c:tx>
            <c:strRef>
              <c:f>label!$A$7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4"/>
            <c:spPr>
              <a:solidFill>
                <a:srgbClr val="FF6699"/>
              </a:solidFill>
              <a:ln w="3175">
                <a:solidFill>
                  <a:schemeClr val="tx1"/>
                </a:solidFill>
              </a:ln>
            </c:spPr>
          </c:marker>
          <c:cat>
            <c:multiLvlStrRef>
              <c:f>data!$A$2:$C$23</c:f>
              <c:multiLvlStrCache>
                <c:ptCount val="22"/>
                <c:lvl>
                  <c:pt idx="0">
                    <c:v>Computer services</c:v>
                  </c:pt>
                  <c:pt idx="1">
                    <c:v>Telecommunication</c:v>
                  </c:pt>
                  <c:pt idx="2">
                    <c:v>Broadcasting</c:v>
                  </c:pt>
                  <c:pt idx="3">
                    <c:v>Motion pictures</c:v>
                  </c:pt>
                  <c:pt idx="4">
                    <c:v>Sound recording</c:v>
                  </c:pt>
                  <c:pt idx="5">
                    <c:v>Air transport</c:v>
                  </c:pt>
                  <c:pt idx="6">
                    <c:v>Maritime transport</c:v>
                  </c:pt>
                  <c:pt idx="7">
                    <c:v>Road freight transport</c:v>
                  </c:pt>
                  <c:pt idx="8">
                    <c:v>Rail freight transport</c:v>
                  </c:pt>
                  <c:pt idx="9">
                    <c:v>Courier services</c:v>
                  </c:pt>
                  <c:pt idx="10">
                    <c:v>Distribution services</c:v>
                  </c:pt>
                  <c:pt idx="11">
                    <c:v>Cargo-handling</c:v>
                  </c:pt>
                  <c:pt idx="12">
                    <c:v>Storage and warehouse</c:v>
                  </c:pt>
                  <c:pt idx="13">
                    <c:v>Freight-forwarding</c:v>
                  </c:pt>
                  <c:pt idx="14">
                    <c:v>Customs brokerage</c:v>
                  </c:pt>
                  <c:pt idx="15">
                    <c:v>Legal services</c:v>
                  </c:pt>
                  <c:pt idx="16">
                    <c:v>Accounting services</c:v>
                  </c:pt>
                  <c:pt idx="17">
                    <c:v>Commercial banking</c:v>
                  </c:pt>
                  <c:pt idx="18">
                    <c:v>Insurance</c:v>
                  </c:pt>
                  <c:pt idx="19">
                    <c:v>Construction</c:v>
                  </c:pt>
                  <c:pt idx="20">
                    <c:v>Architecture services</c:v>
                  </c:pt>
                  <c:pt idx="21">
                    <c:v>Engineering services</c:v>
                  </c:pt>
                </c:lvl>
                <c:lvl>
                  <c:pt idx="0">
                    <c:v>Digital network</c:v>
                  </c:pt>
                  <c:pt idx="5">
                    <c:v>Transport and distribution supply chain</c:v>
                  </c:pt>
                  <c:pt idx="15">
                    <c:v>Market bridging and supporting services</c:v>
                  </c:pt>
                  <c:pt idx="19">
                    <c:v>Physical infrastructure services</c:v>
                  </c:pt>
                </c:lvl>
              </c:multiLvlStrCache>
            </c:multiLvlStrRef>
          </c:cat>
          <c:val>
            <c:numRef>
              <c:f>data!$P$2:$P$23</c:f>
              <c:numCache>
                <c:formatCode>0.0</c:formatCode>
                <c:ptCount val="22"/>
                <c:pt idx="0">
                  <c:v>0.23900111019611359</c:v>
                </c:pt>
                <c:pt idx="1">
                  <c:v>0.23183099925518036</c:v>
                </c:pt>
                <c:pt idx="2">
                  <c:v>0.30782401561737061</c:v>
                </c:pt>
                <c:pt idx="3">
                  <c:v>0.21849562227725983</c:v>
                </c:pt>
                <c:pt idx="4">
                  <c:v>0.21133121848106384</c:v>
                </c:pt>
                <c:pt idx="5">
                  <c:v>0.42095339298248291</c:v>
                </c:pt>
                <c:pt idx="6">
                  <c:v>0.26844775676727295</c:v>
                </c:pt>
                <c:pt idx="7">
                  <c:v>0.22467061877250671</c:v>
                </c:pt>
                <c:pt idx="8">
                  <c:v>0.3164764940738678</c:v>
                </c:pt>
                <c:pt idx="9">
                  <c:v>0.30111595988273621</c:v>
                </c:pt>
                <c:pt idx="10">
                  <c:v>0.20109939575195313</c:v>
                </c:pt>
                <c:pt idx="11">
                  <c:v>0.26578605175018311</c:v>
                </c:pt>
                <c:pt idx="12">
                  <c:v>0.24633023142814636</c:v>
                </c:pt>
                <c:pt idx="13">
                  <c:v>0.21723034977912903</c:v>
                </c:pt>
                <c:pt idx="14">
                  <c:v>0.24209038913249969</c:v>
                </c:pt>
                <c:pt idx="15">
                  <c:v>0.39072892069816589</c:v>
                </c:pt>
                <c:pt idx="16">
                  <c:v>0.33297470211982727</c:v>
                </c:pt>
                <c:pt idx="17">
                  <c:v>0.23929062485694885</c:v>
                </c:pt>
                <c:pt idx="18">
                  <c:v>0.23058600723743439</c:v>
                </c:pt>
                <c:pt idx="19">
                  <c:v>0.24202659726142883</c:v>
                </c:pt>
                <c:pt idx="20">
                  <c:v>0.26567390561103821</c:v>
                </c:pt>
                <c:pt idx="21">
                  <c:v>0.24389690160751343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BF-4F7D-8C27-CE9BD3269AEB}"/>
            </c:ext>
          </c:extLst>
        </c:ser>
        <c:ser>
          <c:idx val="6"/>
          <c:order val="6"/>
          <c:tx>
            <c:strRef>
              <c:f>label!$A$8</c:f>
              <c:strCache>
                <c:ptCount val="1"/>
                <c:pt idx="0">
                  <c:v>Minimum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chemeClr val="accent5"/>
              </a:solidFill>
              <a:ln w="3175">
                <a:solidFill>
                  <a:schemeClr val="tx1"/>
                </a:solidFill>
              </a:ln>
            </c:spPr>
          </c:marker>
          <c:cat>
            <c:multiLvlStrRef>
              <c:f>data!$A$2:$C$23</c:f>
              <c:multiLvlStrCache>
                <c:ptCount val="22"/>
                <c:lvl>
                  <c:pt idx="0">
                    <c:v>Computer services</c:v>
                  </c:pt>
                  <c:pt idx="1">
                    <c:v>Telecommunication</c:v>
                  </c:pt>
                  <c:pt idx="2">
                    <c:v>Broadcasting</c:v>
                  </c:pt>
                  <c:pt idx="3">
                    <c:v>Motion pictures</c:v>
                  </c:pt>
                  <c:pt idx="4">
                    <c:v>Sound recording</c:v>
                  </c:pt>
                  <c:pt idx="5">
                    <c:v>Air transport</c:v>
                  </c:pt>
                  <c:pt idx="6">
                    <c:v>Maritime transport</c:v>
                  </c:pt>
                  <c:pt idx="7">
                    <c:v>Road freight transport</c:v>
                  </c:pt>
                  <c:pt idx="8">
                    <c:v>Rail freight transport</c:v>
                  </c:pt>
                  <c:pt idx="9">
                    <c:v>Courier services</c:v>
                  </c:pt>
                  <c:pt idx="10">
                    <c:v>Distribution services</c:v>
                  </c:pt>
                  <c:pt idx="11">
                    <c:v>Cargo-handling</c:v>
                  </c:pt>
                  <c:pt idx="12">
                    <c:v>Storage and warehouse</c:v>
                  </c:pt>
                  <c:pt idx="13">
                    <c:v>Freight-forwarding</c:v>
                  </c:pt>
                  <c:pt idx="14">
                    <c:v>Customs brokerage</c:v>
                  </c:pt>
                  <c:pt idx="15">
                    <c:v>Legal services</c:v>
                  </c:pt>
                  <c:pt idx="16">
                    <c:v>Accounting services</c:v>
                  </c:pt>
                  <c:pt idx="17">
                    <c:v>Commercial banking</c:v>
                  </c:pt>
                  <c:pt idx="18">
                    <c:v>Insurance</c:v>
                  </c:pt>
                  <c:pt idx="19">
                    <c:v>Construction</c:v>
                  </c:pt>
                  <c:pt idx="20">
                    <c:v>Architecture services</c:v>
                  </c:pt>
                  <c:pt idx="21">
                    <c:v>Engineering services</c:v>
                  </c:pt>
                </c:lvl>
                <c:lvl>
                  <c:pt idx="0">
                    <c:v>Digital network</c:v>
                  </c:pt>
                  <c:pt idx="5">
                    <c:v>Transport and distribution supply chain</c:v>
                  </c:pt>
                  <c:pt idx="15">
                    <c:v>Market bridging and supporting services</c:v>
                  </c:pt>
                  <c:pt idx="19">
                    <c:v>Physical infrastructure services</c:v>
                  </c:pt>
                </c:lvl>
              </c:multiLvlStrCache>
            </c:multiLvlStrRef>
          </c:cat>
          <c:val>
            <c:numRef>
              <c:f>data!$Q$2:$Q$23</c:f>
              <c:numCache>
                <c:formatCode>0.0</c:formatCode>
                <c:ptCount val="22"/>
                <c:pt idx="0">
                  <c:v>0.1232709214091301</c:v>
                </c:pt>
                <c:pt idx="1">
                  <c:v>0.10808100551366806</c:v>
                </c:pt>
                <c:pt idx="2">
                  <c:v>0.1548161506652832</c:v>
                </c:pt>
                <c:pt idx="3">
                  <c:v>0.10274175554513931</c:v>
                </c:pt>
                <c:pt idx="4">
                  <c:v>0.10585141181945801</c:v>
                </c:pt>
                <c:pt idx="5">
                  <c:v>0.16531361639499664</c:v>
                </c:pt>
                <c:pt idx="6">
                  <c:v>0.14694836735725403</c:v>
                </c:pt>
                <c:pt idx="7">
                  <c:v>0.12424242496490479</c:v>
                </c:pt>
                <c:pt idx="8">
                  <c:v>0.12946790456771851</c:v>
                </c:pt>
                <c:pt idx="9">
                  <c:v>0.10627606511116028</c:v>
                </c:pt>
                <c:pt idx="10">
                  <c:v>0.11830835044384003</c:v>
                </c:pt>
                <c:pt idx="11">
                  <c:v>0.12451978027820587</c:v>
                </c:pt>
                <c:pt idx="12">
                  <c:v>0.10456967353820801</c:v>
                </c:pt>
                <c:pt idx="13">
                  <c:v>0.1169598177075386</c:v>
                </c:pt>
                <c:pt idx="14">
                  <c:v>0.12957949936389923</c:v>
                </c:pt>
                <c:pt idx="15">
                  <c:v>0.14114221930503845</c:v>
                </c:pt>
                <c:pt idx="16">
                  <c:v>9.5850154757499695E-2</c:v>
                </c:pt>
                <c:pt idx="17">
                  <c:v>0.13060274720191956</c:v>
                </c:pt>
                <c:pt idx="18">
                  <c:v>0.10387773811817169</c:v>
                </c:pt>
                <c:pt idx="19">
                  <c:v>0.12252208590507507</c:v>
                </c:pt>
                <c:pt idx="20">
                  <c:v>0.11299722641706467</c:v>
                </c:pt>
                <c:pt idx="21">
                  <c:v>0.11834257841110229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4BF-4F7D-8C27-CE9BD3269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961344"/>
        <c:axId val="191971712"/>
      </c:lineChart>
      <c:catAx>
        <c:axId val="19196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1971712"/>
        <c:crosses val="autoZero"/>
        <c:auto val="1"/>
        <c:lblAlgn val="ctr"/>
        <c:lblOffset val="100"/>
        <c:noMultiLvlLbl val="0"/>
      </c:catAx>
      <c:valAx>
        <c:axId val="191971712"/>
        <c:scaling>
          <c:orientation val="minMax"/>
          <c:max val="1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19196134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7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data_pchg_sec!$E$1</c:f>
              <c:strCache>
                <c:ptCount val="1"/>
                <c:pt idx="0">
                  <c:v>Cumulative trade liberalisations (2018 to 2019)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data_pchg_sec!$A$2:$B$23</c:f>
              <c:multiLvlStrCache>
                <c:ptCount val="22"/>
                <c:lvl>
                  <c:pt idx="0">
                    <c:v>Sound recording</c:v>
                  </c:pt>
                  <c:pt idx="1">
                    <c:v>Telecommunications</c:v>
                  </c:pt>
                  <c:pt idx="2">
                    <c:v>Motion pictures</c:v>
                  </c:pt>
                  <c:pt idx="3">
                    <c:v>Computer services</c:v>
                  </c:pt>
                  <c:pt idx="4">
                    <c:v>Broadcasting</c:v>
                  </c:pt>
                  <c:pt idx="5">
                    <c:v>Maritime transport</c:v>
                  </c:pt>
                  <c:pt idx="6">
                    <c:v>Distribution services</c:v>
                  </c:pt>
                  <c:pt idx="7">
                    <c:v>Road freight transport</c:v>
                  </c:pt>
                  <c:pt idx="8">
                    <c:v>Courier services</c:v>
                  </c:pt>
                  <c:pt idx="9">
                    <c:v>Freight forwarding</c:v>
                  </c:pt>
                  <c:pt idx="10">
                    <c:v>Custom brokerage</c:v>
                  </c:pt>
                  <c:pt idx="11">
                    <c:v>Storage and warehousing</c:v>
                  </c:pt>
                  <c:pt idx="12">
                    <c:v>Cargo-handling</c:v>
                  </c:pt>
                  <c:pt idx="13">
                    <c:v>Air transport</c:v>
                  </c:pt>
                  <c:pt idx="14">
                    <c:v>Rail freight transport</c:v>
                  </c:pt>
                  <c:pt idx="15">
                    <c:v>Commercial banking</c:v>
                  </c:pt>
                  <c:pt idx="16">
                    <c:v>Insurance</c:v>
                  </c:pt>
                  <c:pt idx="17">
                    <c:v>Legal services</c:v>
                  </c:pt>
                  <c:pt idx="18">
                    <c:v>Accounting services</c:v>
                  </c:pt>
                  <c:pt idx="19">
                    <c:v>Construction</c:v>
                  </c:pt>
                  <c:pt idx="20">
                    <c:v>Architecture services</c:v>
                  </c:pt>
                  <c:pt idx="21">
                    <c:v>Engineering services</c:v>
                  </c:pt>
                </c:lvl>
                <c:lvl>
                  <c:pt idx="0">
                    <c:v>Digital network</c:v>
                  </c:pt>
                  <c:pt idx="5">
                    <c:v>Transport and distribution supply chain</c:v>
                  </c:pt>
                  <c:pt idx="15">
                    <c:v>Market bridging and supporting services</c:v>
                  </c:pt>
                  <c:pt idx="19">
                    <c:v>Physical infrastructure services</c:v>
                  </c:pt>
                </c:lvl>
              </c:multiLvlStrCache>
            </c:multiLvlStrRef>
          </c:cat>
          <c:val>
            <c:numRef>
              <c:f>data_pchg_sec!$E$2:$E$23</c:f>
              <c:numCache>
                <c:formatCode>General</c:formatCode>
                <c:ptCount val="22"/>
                <c:pt idx="0">
                  <c:v>-4.076265636831522E-2</c:v>
                </c:pt>
                <c:pt idx="1">
                  <c:v>-3.3839658368378878E-2</c:v>
                </c:pt>
                <c:pt idx="2">
                  <c:v>-3.1739977654069662E-2</c:v>
                </c:pt>
                <c:pt idx="3">
                  <c:v>-2.7732721529901028E-2</c:v>
                </c:pt>
                <c:pt idx="4">
                  <c:v>-1.8079610541462898E-2</c:v>
                </c:pt>
                <c:pt idx="5">
                  <c:v>-3.8732392713427544E-2</c:v>
                </c:pt>
                <c:pt idx="6">
                  <c:v>-3.7821278907358646E-2</c:v>
                </c:pt>
                <c:pt idx="7">
                  <c:v>-3.6363637074828148E-2</c:v>
                </c:pt>
                <c:pt idx="8">
                  <c:v>-2.4804875254631042E-2</c:v>
                </c:pt>
                <c:pt idx="9">
                  <c:v>-2.3751444183290005E-2</c:v>
                </c:pt>
                <c:pt idx="10">
                  <c:v>-2.3479144088923931E-2</c:v>
                </c:pt>
                <c:pt idx="11">
                  <c:v>-2.222756203263998E-2</c:v>
                </c:pt>
                <c:pt idx="12">
                  <c:v>-2.0903955213725567E-2</c:v>
                </c:pt>
                <c:pt idx="13">
                  <c:v>-2.0691141951829195E-2</c:v>
                </c:pt>
                <c:pt idx="14">
                  <c:v>-8.6102979257702827E-3</c:v>
                </c:pt>
                <c:pt idx="15">
                  <c:v>-4.9521664157509804E-2</c:v>
                </c:pt>
                <c:pt idx="16">
                  <c:v>-1.9488123245537281E-2</c:v>
                </c:pt>
                <c:pt idx="17">
                  <c:v>-1.005823165178299E-2</c:v>
                </c:pt>
                <c:pt idx="18">
                  <c:v>-6.9641061127185822E-3</c:v>
                </c:pt>
                <c:pt idx="19">
                  <c:v>-2.7938219718635082E-2</c:v>
                </c:pt>
                <c:pt idx="20">
                  <c:v>-2.1418723277747631E-2</c:v>
                </c:pt>
                <c:pt idx="21">
                  <c:v>-2.0460584200918674E-2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B-4740-B80E-724113C82F15}"/>
            </c:ext>
          </c:extLst>
        </c:ser>
        <c:ser>
          <c:idx val="1"/>
          <c:order val="1"/>
          <c:tx>
            <c:strRef>
              <c:f>data_pchg_sec!$F$1</c:f>
              <c:strCache>
                <c:ptCount val="1"/>
                <c:pt idx="0">
                  <c:v>Cumulative trade restrictions (2018 to 2019)</c:v>
                </c:pt>
              </c:strCache>
            </c:strRef>
          </c:tx>
          <c:spPr>
            <a:solidFill>
              <a:srgbClr val="E73741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data_pchg_sec!$A$2:$B$23</c:f>
              <c:multiLvlStrCache>
                <c:ptCount val="22"/>
                <c:lvl>
                  <c:pt idx="0">
                    <c:v>Sound recording</c:v>
                  </c:pt>
                  <c:pt idx="1">
                    <c:v>Telecommunications</c:v>
                  </c:pt>
                  <c:pt idx="2">
                    <c:v>Motion pictures</c:v>
                  </c:pt>
                  <c:pt idx="3">
                    <c:v>Computer services</c:v>
                  </c:pt>
                  <c:pt idx="4">
                    <c:v>Broadcasting</c:v>
                  </c:pt>
                  <c:pt idx="5">
                    <c:v>Maritime transport</c:v>
                  </c:pt>
                  <c:pt idx="6">
                    <c:v>Distribution services</c:v>
                  </c:pt>
                  <c:pt idx="7">
                    <c:v>Road freight transport</c:v>
                  </c:pt>
                  <c:pt idx="8">
                    <c:v>Courier services</c:v>
                  </c:pt>
                  <c:pt idx="9">
                    <c:v>Freight forwarding</c:v>
                  </c:pt>
                  <c:pt idx="10">
                    <c:v>Custom brokerage</c:v>
                  </c:pt>
                  <c:pt idx="11">
                    <c:v>Storage and warehousing</c:v>
                  </c:pt>
                  <c:pt idx="12">
                    <c:v>Cargo-handling</c:v>
                  </c:pt>
                  <c:pt idx="13">
                    <c:v>Air transport</c:v>
                  </c:pt>
                  <c:pt idx="14">
                    <c:v>Rail freight transport</c:v>
                  </c:pt>
                  <c:pt idx="15">
                    <c:v>Commercial banking</c:v>
                  </c:pt>
                  <c:pt idx="16">
                    <c:v>Insurance</c:v>
                  </c:pt>
                  <c:pt idx="17">
                    <c:v>Legal services</c:v>
                  </c:pt>
                  <c:pt idx="18">
                    <c:v>Accounting services</c:v>
                  </c:pt>
                  <c:pt idx="19">
                    <c:v>Construction</c:v>
                  </c:pt>
                  <c:pt idx="20">
                    <c:v>Architecture services</c:v>
                  </c:pt>
                  <c:pt idx="21">
                    <c:v>Engineering services</c:v>
                  </c:pt>
                </c:lvl>
                <c:lvl>
                  <c:pt idx="0">
                    <c:v>Digital network</c:v>
                  </c:pt>
                  <c:pt idx="5">
                    <c:v>Transport and distribution supply chain</c:v>
                  </c:pt>
                  <c:pt idx="15">
                    <c:v>Market bridging and supporting services</c:v>
                  </c:pt>
                  <c:pt idx="19">
                    <c:v>Physical infrastructure services</c:v>
                  </c:pt>
                </c:lvl>
              </c:multiLvlStrCache>
            </c:multiLvlStrRef>
          </c:cat>
          <c:val>
            <c:numRef>
              <c:f>data_pchg_sec!$F$2:$F$23</c:f>
              <c:numCache>
                <c:formatCode>General</c:formatCode>
                <c:ptCount val="22"/>
                <c:pt idx="0">
                  <c:v>6.8376068025827408E-2</c:v>
                </c:pt>
                <c:pt idx="1">
                  <c:v>9.1704388149082661E-2</c:v>
                </c:pt>
                <c:pt idx="2">
                  <c:v>0.11842105537652969</c:v>
                </c:pt>
                <c:pt idx="3">
                  <c:v>0.10698837228119373</c:v>
                </c:pt>
                <c:pt idx="4">
                  <c:v>0.10999695770442486</c:v>
                </c:pt>
                <c:pt idx="5">
                  <c:v>0.10093896463513374</c:v>
                </c:pt>
                <c:pt idx="6">
                  <c:v>5.301708159095142E-2</c:v>
                </c:pt>
                <c:pt idx="7">
                  <c:v>9.090909082442522E-2</c:v>
                </c:pt>
                <c:pt idx="8">
                  <c:v>5.931073660030961E-2</c:v>
                </c:pt>
                <c:pt idx="9">
                  <c:v>7.7673641964793205E-2</c:v>
                </c:pt>
                <c:pt idx="10">
                  <c:v>6.5487773157656193E-2</c:v>
                </c:pt>
                <c:pt idx="11">
                  <c:v>6.199687672778964E-2</c:v>
                </c:pt>
                <c:pt idx="12">
                  <c:v>5.8305085636675358E-2</c:v>
                </c:pt>
                <c:pt idx="13">
                  <c:v>3.017458226531744E-2</c:v>
                </c:pt>
                <c:pt idx="14">
                  <c:v>4.9608942586928606E-2</c:v>
                </c:pt>
                <c:pt idx="15">
                  <c:v>7.3065748903900385E-2</c:v>
                </c:pt>
                <c:pt idx="16">
                  <c:v>3.8677959702908993E-2</c:v>
                </c:pt>
                <c:pt idx="17">
                  <c:v>3.0174694955348969E-2</c:v>
                </c:pt>
                <c:pt idx="18">
                  <c:v>7.2623974643647671E-2</c:v>
                </c:pt>
                <c:pt idx="19">
                  <c:v>7.3923127725720406E-2</c:v>
                </c:pt>
                <c:pt idx="20">
                  <c:v>3.3469573594629765E-2</c:v>
                </c:pt>
                <c:pt idx="21">
                  <c:v>3.4098870120942593E-2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B-4740-B80E-724113C82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735168"/>
        <c:axId val="221736960"/>
      </c:barChart>
      <c:catAx>
        <c:axId val="22173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21736960"/>
        <c:crosses val="autoZero"/>
        <c:auto val="1"/>
        <c:lblAlgn val="ctr"/>
        <c:lblOffset val="100"/>
        <c:noMultiLvlLbl val="0"/>
      </c:catAx>
      <c:valAx>
        <c:axId val="22173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735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8577252618775664E-2"/>
          <c:y val="1.7699115044247787E-2"/>
          <c:w val="0.91653826326908105"/>
          <c:h val="5.334192739181938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391CC-0F20-474E-B35F-0574670E88F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B5EDF7-E650-4A65-ADF0-E63928608856}">
      <dgm:prSet phldrT="[Text]"/>
      <dgm:spPr>
        <a:ln>
          <a:noFill/>
        </a:ln>
      </dgm:spPr>
      <dgm:t>
        <a:bodyPr/>
        <a:lstStyle/>
        <a:p>
          <a:r>
            <a:rPr lang="en-GB" dirty="0" smtClean="0"/>
            <a:t>Digital Network</a:t>
          </a:r>
          <a:endParaRPr lang="en-GB" dirty="0"/>
        </a:p>
      </dgm:t>
    </dgm:pt>
    <dgm:pt modelId="{1C42F4C2-D33B-49F5-B745-6718311868B8}" type="parTrans" cxnId="{6E372977-C1F9-4A8A-B745-9B76433FAA71}">
      <dgm:prSet/>
      <dgm:spPr/>
      <dgm:t>
        <a:bodyPr/>
        <a:lstStyle/>
        <a:p>
          <a:endParaRPr lang="en-GB"/>
        </a:p>
      </dgm:t>
    </dgm:pt>
    <dgm:pt modelId="{092004AA-9E42-4928-86C4-2BAC186AAA2A}" type="sibTrans" cxnId="{6E372977-C1F9-4A8A-B745-9B76433FAA71}">
      <dgm:prSet/>
      <dgm:spPr/>
      <dgm:t>
        <a:bodyPr/>
        <a:lstStyle/>
        <a:p>
          <a:endParaRPr lang="en-GB"/>
        </a:p>
      </dgm:t>
    </dgm:pt>
    <dgm:pt modelId="{DEEAF44F-83F0-4BFB-9FBE-72D687B82FD7}">
      <dgm:prSet phldrT="[Text]" custT="1"/>
      <dgm:spPr/>
      <dgm:t>
        <a:bodyPr/>
        <a:lstStyle/>
        <a:p>
          <a:r>
            <a:rPr lang="en-GB" sz="1100" dirty="0" smtClean="0"/>
            <a:t>Computer</a:t>
          </a:r>
          <a:endParaRPr lang="en-GB" sz="1100" dirty="0"/>
        </a:p>
      </dgm:t>
    </dgm:pt>
    <dgm:pt modelId="{FAEC2424-3DF0-4ADC-8366-A8C83654869E}" type="parTrans" cxnId="{A59E7456-EFBE-47C8-A36A-B26B6A435E0E}">
      <dgm:prSet/>
      <dgm:spPr/>
      <dgm:t>
        <a:bodyPr/>
        <a:lstStyle/>
        <a:p>
          <a:endParaRPr lang="en-GB"/>
        </a:p>
      </dgm:t>
    </dgm:pt>
    <dgm:pt modelId="{E8FB6C20-F791-47E5-B501-4BBFFD2810F7}" type="sibTrans" cxnId="{A59E7456-EFBE-47C8-A36A-B26B6A435E0E}">
      <dgm:prSet/>
      <dgm:spPr/>
      <dgm:t>
        <a:bodyPr/>
        <a:lstStyle/>
        <a:p>
          <a:endParaRPr lang="en-GB"/>
        </a:p>
      </dgm:t>
    </dgm:pt>
    <dgm:pt modelId="{B22C8B19-6165-4964-9C9A-17D7243463B5}">
      <dgm:prSet phldrT="[Text]" custT="1"/>
      <dgm:spPr/>
      <dgm:t>
        <a:bodyPr/>
        <a:lstStyle/>
        <a:p>
          <a:r>
            <a:rPr lang="en-GB" sz="1100" dirty="0" smtClean="0"/>
            <a:t>Telecoms</a:t>
          </a:r>
          <a:endParaRPr lang="en-GB" sz="1100" dirty="0"/>
        </a:p>
      </dgm:t>
    </dgm:pt>
    <dgm:pt modelId="{EFA88BFF-67A4-4FFD-9925-9EE9803C8A9D}" type="parTrans" cxnId="{17B6F2E6-5AE8-442B-B8B9-62240334784E}">
      <dgm:prSet/>
      <dgm:spPr/>
      <dgm:t>
        <a:bodyPr/>
        <a:lstStyle/>
        <a:p>
          <a:endParaRPr lang="en-GB"/>
        </a:p>
      </dgm:t>
    </dgm:pt>
    <dgm:pt modelId="{0B881214-F64D-434C-B88F-3CF79753290F}" type="sibTrans" cxnId="{17B6F2E6-5AE8-442B-B8B9-62240334784E}">
      <dgm:prSet/>
      <dgm:spPr/>
      <dgm:t>
        <a:bodyPr/>
        <a:lstStyle/>
        <a:p>
          <a:endParaRPr lang="en-GB"/>
        </a:p>
      </dgm:t>
    </dgm:pt>
    <dgm:pt modelId="{38F91FFD-B023-479B-90C3-1C9D2FCE8A41}">
      <dgm:prSet phldrT="[Text]"/>
      <dgm:spPr/>
      <dgm:t>
        <a:bodyPr/>
        <a:lstStyle/>
        <a:p>
          <a:r>
            <a:rPr lang="en-GB" dirty="0" smtClean="0"/>
            <a:t>Supply Chain</a:t>
          </a:r>
          <a:endParaRPr lang="en-GB" dirty="0"/>
        </a:p>
      </dgm:t>
    </dgm:pt>
    <dgm:pt modelId="{45B794D8-0446-46C2-888E-987A4C5B340F}" type="parTrans" cxnId="{4813A8DF-F7BE-46F1-B388-952E6A785A2D}">
      <dgm:prSet/>
      <dgm:spPr/>
      <dgm:t>
        <a:bodyPr/>
        <a:lstStyle/>
        <a:p>
          <a:endParaRPr lang="en-GB"/>
        </a:p>
      </dgm:t>
    </dgm:pt>
    <dgm:pt modelId="{C721E027-A92F-4600-B2AE-5D88BFCEB685}" type="sibTrans" cxnId="{4813A8DF-F7BE-46F1-B388-952E6A785A2D}">
      <dgm:prSet/>
      <dgm:spPr/>
      <dgm:t>
        <a:bodyPr/>
        <a:lstStyle/>
        <a:p>
          <a:endParaRPr lang="en-GB"/>
        </a:p>
      </dgm:t>
    </dgm:pt>
    <dgm:pt modelId="{90D9EBD8-7902-4794-9BEC-D283C6A816AD}">
      <dgm:prSet phldrT="[Text]" custT="1"/>
      <dgm:spPr/>
      <dgm:t>
        <a:bodyPr/>
        <a:lstStyle/>
        <a:p>
          <a:r>
            <a:rPr lang="en-GB" sz="1100" dirty="0" smtClean="0"/>
            <a:t>Air transport</a:t>
          </a:r>
          <a:endParaRPr lang="en-GB" sz="1100" dirty="0"/>
        </a:p>
      </dgm:t>
    </dgm:pt>
    <dgm:pt modelId="{1E303D80-1C9E-47DD-B09E-74B6D7A47F2C}" type="parTrans" cxnId="{DEC22519-A876-4AFF-B32B-67F0F13A8064}">
      <dgm:prSet/>
      <dgm:spPr/>
      <dgm:t>
        <a:bodyPr/>
        <a:lstStyle/>
        <a:p>
          <a:endParaRPr lang="en-GB"/>
        </a:p>
      </dgm:t>
    </dgm:pt>
    <dgm:pt modelId="{D1B40B10-04E6-4D44-8A86-5BC6D7526949}" type="sibTrans" cxnId="{DEC22519-A876-4AFF-B32B-67F0F13A8064}">
      <dgm:prSet/>
      <dgm:spPr/>
      <dgm:t>
        <a:bodyPr/>
        <a:lstStyle/>
        <a:p>
          <a:endParaRPr lang="en-GB"/>
        </a:p>
      </dgm:t>
    </dgm:pt>
    <dgm:pt modelId="{80FDCC7C-D2C8-473F-80B0-6DA80976CD66}">
      <dgm:prSet phldrT="[Text]"/>
      <dgm:spPr/>
      <dgm:t>
        <a:bodyPr/>
        <a:lstStyle/>
        <a:p>
          <a:r>
            <a:rPr lang="en-GB" dirty="0" smtClean="0"/>
            <a:t>Trade and Finance Support</a:t>
          </a:r>
          <a:endParaRPr lang="en-GB" dirty="0"/>
        </a:p>
      </dgm:t>
    </dgm:pt>
    <dgm:pt modelId="{EB1A0229-1441-4FDE-9584-7883F3DD3203}" type="parTrans" cxnId="{DE04B1D3-B604-4C5B-B2F4-D96BF5C39FE5}">
      <dgm:prSet/>
      <dgm:spPr/>
      <dgm:t>
        <a:bodyPr/>
        <a:lstStyle/>
        <a:p>
          <a:endParaRPr lang="en-GB"/>
        </a:p>
      </dgm:t>
    </dgm:pt>
    <dgm:pt modelId="{33EAE6BC-F485-43B1-B4FE-C93F4A4BE923}" type="sibTrans" cxnId="{DE04B1D3-B604-4C5B-B2F4-D96BF5C39FE5}">
      <dgm:prSet/>
      <dgm:spPr/>
      <dgm:t>
        <a:bodyPr/>
        <a:lstStyle/>
        <a:p>
          <a:endParaRPr lang="en-GB"/>
        </a:p>
      </dgm:t>
    </dgm:pt>
    <dgm:pt modelId="{24D871C4-97D2-4948-A6FB-456C81BE8AE0}">
      <dgm:prSet phldrT="[Text]" custT="1"/>
      <dgm:spPr/>
      <dgm:t>
        <a:bodyPr/>
        <a:lstStyle/>
        <a:p>
          <a:r>
            <a:rPr lang="en-GB" sz="1100" dirty="0" smtClean="0"/>
            <a:t>Legal</a:t>
          </a:r>
          <a:endParaRPr lang="en-GB" sz="1100" dirty="0"/>
        </a:p>
      </dgm:t>
    </dgm:pt>
    <dgm:pt modelId="{8ECC0CDD-567B-46AB-BB58-1FBFF347BA2D}" type="parTrans" cxnId="{26D7D0DF-558C-48DD-8071-2F1391C5F11D}">
      <dgm:prSet/>
      <dgm:spPr/>
      <dgm:t>
        <a:bodyPr/>
        <a:lstStyle/>
        <a:p>
          <a:endParaRPr lang="en-GB"/>
        </a:p>
      </dgm:t>
    </dgm:pt>
    <dgm:pt modelId="{1F6F6CF2-176E-4F28-A7AD-6FBC0F9052AE}" type="sibTrans" cxnId="{26D7D0DF-558C-48DD-8071-2F1391C5F11D}">
      <dgm:prSet/>
      <dgm:spPr/>
      <dgm:t>
        <a:bodyPr/>
        <a:lstStyle/>
        <a:p>
          <a:endParaRPr lang="en-GB"/>
        </a:p>
      </dgm:t>
    </dgm:pt>
    <dgm:pt modelId="{D63FE504-B2DE-400C-8D6C-8424D82C3AFE}">
      <dgm:prSet phldrT="[Text]"/>
      <dgm:spPr/>
      <dgm:t>
        <a:bodyPr/>
        <a:lstStyle/>
        <a:p>
          <a:r>
            <a:rPr lang="en-GB" dirty="0" smtClean="0"/>
            <a:t>Physical Infrastructure</a:t>
          </a:r>
          <a:endParaRPr lang="en-GB" dirty="0"/>
        </a:p>
      </dgm:t>
    </dgm:pt>
    <dgm:pt modelId="{01A80288-B7FB-4D6D-B5F8-31AD48BF6533}" type="parTrans" cxnId="{153FA3D8-60B7-43D8-8261-4ACA3EE0CF75}">
      <dgm:prSet/>
      <dgm:spPr/>
      <dgm:t>
        <a:bodyPr/>
        <a:lstStyle/>
        <a:p>
          <a:endParaRPr lang="en-GB"/>
        </a:p>
      </dgm:t>
    </dgm:pt>
    <dgm:pt modelId="{AA97B50C-B79C-4C6C-8990-01ACC932BCA6}" type="sibTrans" cxnId="{153FA3D8-60B7-43D8-8261-4ACA3EE0CF75}">
      <dgm:prSet/>
      <dgm:spPr/>
      <dgm:t>
        <a:bodyPr/>
        <a:lstStyle/>
        <a:p>
          <a:endParaRPr lang="en-GB"/>
        </a:p>
      </dgm:t>
    </dgm:pt>
    <dgm:pt modelId="{DA49C93C-8094-4FB2-B68E-6796522BF037}">
      <dgm:prSet phldrT="[Text]" custT="1"/>
      <dgm:spPr/>
      <dgm:t>
        <a:bodyPr/>
        <a:lstStyle/>
        <a:p>
          <a:r>
            <a:rPr lang="en-GB" sz="1100" dirty="0" smtClean="0"/>
            <a:t>Broadcasting</a:t>
          </a:r>
          <a:endParaRPr lang="en-GB" sz="1100" dirty="0"/>
        </a:p>
      </dgm:t>
    </dgm:pt>
    <dgm:pt modelId="{EE3D3EC7-478F-475B-8911-DFEE7968FA52}" type="parTrans" cxnId="{47A5475F-8BA0-4504-A18E-AF6B9F2A344A}">
      <dgm:prSet/>
      <dgm:spPr/>
      <dgm:t>
        <a:bodyPr/>
        <a:lstStyle/>
        <a:p>
          <a:endParaRPr lang="en-GB"/>
        </a:p>
      </dgm:t>
    </dgm:pt>
    <dgm:pt modelId="{454854DC-0655-4DD1-9AEA-B872064FD326}" type="sibTrans" cxnId="{47A5475F-8BA0-4504-A18E-AF6B9F2A344A}">
      <dgm:prSet/>
      <dgm:spPr/>
      <dgm:t>
        <a:bodyPr/>
        <a:lstStyle/>
        <a:p>
          <a:endParaRPr lang="en-GB"/>
        </a:p>
      </dgm:t>
    </dgm:pt>
    <dgm:pt modelId="{E1E184F2-9B8D-4556-8162-F30C167C626F}">
      <dgm:prSet phldrT="[Text]" custT="1"/>
      <dgm:spPr/>
      <dgm:t>
        <a:bodyPr/>
        <a:lstStyle/>
        <a:p>
          <a:r>
            <a:rPr lang="en-GB" sz="1100" dirty="0" smtClean="0"/>
            <a:t>Accounting / auditing</a:t>
          </a:r>
          <a:endParaRPr lang="en-GB" sz="1100" dirty="0"/>
        </a:p>
      </dgm:t>
    </dgm:pt>
    <dgm:pt modelId="{647AB76C-186F-4A0C-92DC-22E9CA72685A}" type="parTrans" cxnId="{FAB49FAF-45C6-440C-8326-2B5AE9773262}">
      <dgm:prSet/>
      <dgm:spPr/>
      <dgm:t>
        <a:bodyPr/>
        <a:lstStyle/>
        <a:p>
          <a:endParaRPr lang="en-GB"/>
        </a:p>
      </dgm:t>
    </dgm:pt>
    <dgm:pt modelId="{DEA06D93-7D33-47D0-8EDB-578E609D41E5}" type="sibTrans" cxnId="{FAB49FAF-45C6-440C-8326-2B5AE9773262}">
      <dgm:prSet/>
      <dgm:spPr/>
      <dgm:t>
        <a:bodyPr/>
        <a:lstStyle/>
        <a:p>
          <a:endParaRPr lang="en-GB"/>
        </a:p>
      </dgm:t>
    </dgm:pt>
    <dgm:pt modelId="{2D9E648F-796A-487F-AC06-C74729EE2E2F}">
      <dgm:prSet phldrT="[Text]" custT="1"/>
      <dgm:spPr/>
      <dgm:t>
        <a:bodyPr/>
        <a:lstStyle/>
        <a:p>
          <a:r>
            <a:rPr lang="en-GB" sz="1100" dirty="0" smtClean="0"/>
            <a:t>Commercial banking</a:t>
          </a:r>
          <a:endParaRPr lang="en-GB" sz="1100" dirty="0"/>
        </a:p>
      </dgm:t>
    </dgm:pt>
    <dgm:pt modelId="{BE577494-9861-42BB-8B9F-7A2096AD0C06}" type="parTrans" cxnId="{330B28B6-9355-464F-8CD7-547A40D13E13}">
      <dgm:prSet/>
      <dgm:spPr/>
      <dgm:t>
        <a:bodyPr/>
        <a:lstStyle/>
        <a:p>
          <a:endParaRPr lang="en-GB"/>
        </a:p>
      </dgm:t>
    </dgm:pt>
    <dgm:pt modelId="{9655E9CF-B0D9-4AAE-8FD7-A2B5C70EEB1E}" type="sibTrans" cxnId="{330B28B6-9355-464F-8CD7-547A40D13E13}">
      <dgm:prSet/>
      <dgm:spPr/>
      <dgm:t>
        <a:bodyPr/>
        <a:lstStyle/>
        <a:p>
          <a:endParaRPr lang="en-GB"/>
        </a:p>
      </dgm:t>
    </dgm:pt>
    <dgm:pt modelId="{BF7A3FBD-D871-4C87-AF5F-978B169AFB13}">
      <dgm:prSet phldrT="[Text]" custT="1"/>
      <dgm:spPr/>
      <dgm:t>
        <a:bodyPr/>
        <a:lstStyle/>
        <a:p>
          <a:r>
            <a:rPr lang="en-GB" sz="1100" dirty="0" smtClean="0"/>
            <a:t>Architecture</a:t>
          </a:r>
          <a:endParaRPr lang="en-GB" sz="1100" dirty="0"/>
        </a:p>
      </dgm:t>
    </dgm:pt>
    <dgm:pt modelId="{74AB8AE1-E945-4EC9-9D43-D3DC1E3D22ED}" type="parTrans" cxnId="{C0800E2E-2A34-4C4D-85C4-4A6C23E8BFBB}">
      <dgm:prSet/>
      <dgm:spPr/>
      <dgm:t>
        <a:bodyPr/>
        <a:lstStyle/>
        <a:p>
          <a:endParaRPr lang="en-GB"/>
        </a:p>
      </dgm:t>
    </dgm:pt>
    <dgm:pt modelId="{3FBCB756-E381-43F6-ACE0-E91AAFCFC7D3}" type="sibTrans" cxnId="{C0800E2E-2A34-4C4D-85C4-4A6C23E8BFBB}">
      <dgm:prSet/>
      <dgm:spPr/>
      <dgm:t>
        <a:bodyPr/>
        <a:lstStyle/>
        <a:p>
          <a:endParaRPr lang="en-GB"/>
        </a:p>
      </dgm:t>
    </dgm:pt>
    <dgm:pt modelId="{1CE8C4FA-80FB-4BD6-829F-C7774349D8FA}">
      <dgm:prSet phldrT="[Text]" custT="1"/>
      <dgm:spPr/>
      <dgm:t>
        <a:bodyPr/>
        <a:lstStyle/>
        <a:p>
          <a:r>
            <a:rPr lang="en-GB" sz="1100" dirty="0" smtClean="0"/>
            <a:t>Engineering</a:t>
          </a:r>
          <a:endParaRPr lang="en-GB" sz="1100" dirty="0"/>
        </a:p>
      </dgm:t>
    </dgm:pt>
    <dgm:pt modelId="{FAAB72C3-806A-4F81-98B4-61D58908A9B1}" type="parTrans" cxnId="{C4260F3C-48C0-4A7F-A001-413BE1F8B183}">
      <dgm:prSet/>
      <dgm:spPr/>
      <dgm:t>
        <a:bodyPr/>
        <a:lstStyle/>
        <a:p>
          <a:endParaRPr lang="en-GB"/>
        </a:p>
      </dgm:t>
    </dgm:pt>
    <dgm:pt modelId="{FF4DD752-2D95-415B-907F-AD6A574B7CD3}" type="sibTrans" cxnId="{C4260F3C-48C0-4A7F-A001-413BE1F8B183}">
      <dgm:prSet/>
      <dgm:spPr/>
      <dgm:t>
        <a:bodyPr/>
        <a:lstStyle/>
        <a:p>
          <a:endParaRPr lang="en-GB"/>
        </a:p>
      </dgm:t>
    </dgm:pt>
    <dgm:pt modelId="{2C975C1E-E9BD-43DE-A16E-59EE90947475}">
      <dgm:prSet phldrT="[Text]" custT="1"/>
      <dgm:spPr/>
      <dgm:t>
        <a:bodyPr/>
        <a:lstStyle/>
        <a:p>
          <a:r>
            <a:rPr lang="en-GB" sz="1100" dirty="0" smtClean="0"/>
            <a:t>Construction</a:t>
          </a:r>
          <a:endParaRPr lang="en-GB" sz="1100" dirty="0"/>
        </a:p>
      </dgm:t>
    </dgm:pt>
    <dgm:pt modelId="{B55D9167-0D47-4A00-8F22-3D92BEEF46FA}" type="parTrans" cxnId="{39BFBCDA-90E0-4059-A07E-BB596EAFC63D}">
      <dgm:prSet/>
      <dgm:spPr/>
      <dgm:t>
        <a:bodyPr/>
        <a:lstStyle/>
        <a:p>
          <a:endParaRPr lang="en-GB"/>
        </a:p>
      </dgm:t>
    </dgm:pt>
    <dgm:pt modelId="{A4D9C37F-0A62-46DF-AED0-3E2261FCE67C}" type="sibTrans" cxnId="{39BFBCDA-90E0-4059-A07E-BB596EAFC63D}">
      <dgm:prSet/>
      <dgm:spPr/>
      <dgm:t>
        <a:bodyPr/>
        <a:lstStyle/>
        <a:p>
          <a:endParaRPr lang="en-GB"/>
        </a:p>
      </dgm:t>
    </dgm:pt>
    <dgm:pt modelId="{11DE58C7-A7F4-4755-AF4C-46BCBBAB054D}">
      <dgm:prSet phldrT="[Text]" custT="1"/>
      <dgm:spPr/>
      <dgm:t>
        <a:bodyPr/>
        <a:lstStyle/>
        <a:p>
          <a:r>
            <a:rPr lang="en-GB" sz="1100" dirty="0" smtClean="0"/>
            <a:t>Motion pictures</a:t>
          </a:r>
          <a:endParaRPr lang="en-GB" sz="1100" dirty="0"/>
        </a:p>
      </dgm:t>
    </dgm:pt>
    <dgm:pt modelId="{6F2DD25D-CBC4-42BE-B063-AD39AB915AA4}" type="parTrans" cxnId="{E760500F-4893-49B2-AA3B-05F9C5FB327E}">
      <dgm:prSet/>
      <dgm:spPr/>
      <dgm:t>
        <a:bodyPr/>
        <a:lstStyle/>
        <a:p>
          <a:endParaRPr lang="en-US"/>
        </a:p>
      </dgm:t>
    </dgm:pt>
    <dgm:pt modelId="{01C6659F-3126-45C1-844B-4646EC5B3E25}" type="sibTrans" cxnId="{E760500F-4893-49B2-AA3B-05F9C5FB327E}">
      <dgm:prSet/>
      <dgm:spPr/>
      <dgm:t>
        <a:bodyPr/>
        <a:lstStyle/>
        <a:p>
          <a:endParaRPr lang="en-US"/>
        </a:p>
      </dgm:t>
    </dgm:pt>
    <dgm:pt modelId="{836EA563-50D6-4FC7-923C-2A8F306A7FAA}">
      <dgm:prSet phldrT="[Text]" custT="1"/>
      <dgm:spPr/>
      <dgm:t>
        <a:bodyPr/>
        <a:lstStyle/>
        <a:p>
          <a:r>
            <a:rPr lang="en-GB" sz="1100" dirty="0" smtClean="0"/>
            <a:t>Sound recording</a:t>
          </a:r>
          <a:endParaRPr lang="en-GB" sz="1100" dirty="0"/>
        </a:p>
      </dgm:t>
    </dgm:pt>
    <dgm:pt modelId="{89852488-AB2D-4889-AFC4-99B4CF84E607}" type="parTrans" cxnId="{1BA2EF03-0CB5-4CC4-AEF2-C3151B8E87F2}">
      <dgm:prSet/>
      <dgm:spPr/>
      <dgm:t>
        <a:bodyPr/>
        <a:lstStyle/>
        <a:p>
          <a:endParaRPr lang="en-US"/>
        </a:p>
      </dgm:t>
    </dgm:pt>
    <dgm:pt modelId="{25B3414E-4C6D-4403-9679-6EAAA871A2D9}" type="sibTrans" cxnId="{1BA2EF03-0CB5-4CC4-AEF2-C3151B8E87F2}">
      <dgm:prSet/>
      <dgm:spPr/>
      <dgm:t>
        <a:bodyPr/>
        <a:lstStyle/>
        <a:p>
          <a:endParaRPr lang="en-US"/>
        </a:p>
      </dgm:t>
    </dgm:pt>
    <dgm:pt modelId="{6A9A16FB-1138-4D0B-BBF0-EB83DD0C6027}">
      <dgm:prSet phldrT="[Text]" custT="1"/>
      <dgm:spPr/>
      <dgm:t>
        <a:bodyPr/>
        <a:lstStyle/>
        <a:p>
          <a:r>
            <a:rPr lang="en-GB" sz="1100" dirty="0" smtClean="0"/>
            <a:t>Maritime transport</a:t>
          </a:r>
          <a:endParaRPr lang="en-GB" sz="1100" dirty="0"/>
        </a:p>
      </dgm:t>
    </dgm:pt>
    <dgm:pt modelId="{87F5724F-62A7-4DF7-8DD5-25E6D377E3F0}" type="parTrans" cxnId="{253DE4E9-2A59-4F03-862F-A7058D3F2E0D}">
      <dgm:prSet/>
      <dgm:spPr/>
      <dgm:t>
        <a:bodyPr/>
        <a:lstStyle/>
        <a:p>
          <a:endParaRPr lang="en-US"/>
        </a:p>
      </dgm:t>
    </dgm:pt>
    <dgm:pt modelId="{6DCB64B6-A874-4706-9EB1-354E444BDB02}" type="sibTrans" cxnId="{253DE4E9-2A59-4F03-862F-A7058D3F2E0D}">
      <dgm:prSet/>
      <dgm:spPr/>
      <dgm:t>
        <a:bodyPr/>
        <a:lstStyle/>
        <a:p>
          <a:endParaRPr lang="en-US"/>
        </a:p>
      </dgm:t>
    </dgm:pt>
    <dgm:pt modelId="{6C102770-E3F8-4AB5-82B1-0645AE3F1473}">
      <dgm:prSet phldrT="[Text]" custT="1"/>
      <dgm:spPr/>
      <dgm:t>
        <a:bodyPr/>
        <a:lstStyle/>
        <a:p>
          <a:r>
            <a:rPr lang="en-GB" sz="1100" dirty="0" smtClean="0"/>
            <a:t>Rail transport</a:t>
          </a:r>
          <a:endParaRPr lang="en-GB" sz="1100" dirty="0"/>
        </a:p>
      </dgm:t>
    </dgm:pt>
    <dgm:pt modelId="{CCCB8597-35FF-49EF-B24E-0A849ECE95A6}" type="parTrans" cxnId="{682BB7F1-99DB-42A7-AD8A-13A78B154A87}">
      <dgm:prSet/>
      <dgm:spPr/>
      <dgm:t>
        <a:bodyPr/>
        <a:lstStyle/>
        <a:p>
          <a:endParaRPr lang="en-US"/>
        </a:p>
      </dgm:t>
    </dgm:pt>
    <dgm:pt modelId="{5AFE0FD5-0DD4-4240-8F4C-F835C535EB6B}" type="sibTrans" cxnId="{682BB7F1-99DB-42A7-AD8A-13A78B154A87}">
      <dgm:prSet/>
      <dgm:spPr/>
      <dgm:t>
        <a:bodyPr/>
        <a:lstStyle/>
        <a:p>
          <a:endParaRPr lang="en-US"/>
        </a:p>
      </dgm:t>
    </dgm:pt>
    <dgm:pt modelId="{DCF71138-1E0E-4A18-9783-9C7A3564CD1B}">
      <dgm:prSet phldrT="[Text]" custT="1"/>
      <dgm:spPr/>
      <dgm:t>
        <a:bodyPr/>
        <a:lstStyle/>
        <a:p>
          <a:r>
            <a:rPr lang="en-GB" sz="1100" dirty="0" smtClean="0"/>
            <a:t>Road freight transport</a:t>
          </a:r>
          <a:endParaRPr lang="en-GB" sz="1100" dirty="0"/>
        </a:p>
      </dgm:t>
    </dgm:pt>
    <dgm:pt modelId="{4128A4A0-A07F-4377-AD3C-3FE1F85DFC32}" type="parTrans" cxnId="{EA4FBAA1-4DA5-4C97-A752-9E48FA551FE2}">
      <dgm:prSet/>
      <dgm:spPr/>
      <dgm:t>
        <a:bodyPr/>
        <a:lstStyle/>
        <a:p>
          <a:endParaRPr lang="en-US"/>
        </a:p>
      </dgm:t>
    </dgm:pt>
    <dgm:pt modelId="{327192BB-E04A-4CC3-95D3-71C929CC5339}" type="sibTrans" cxnId="{EA4FBAA1-4DA5-4C97-A752-9E48FA551FE2}">
      <dgm:prSet/>
      <dgm:spPr/>
      <dgm:t>
        <a:bodyPr/>
        <a:lstStyle/>
        <a:p>
          <a:endParaRPr lang="en-US"/>
        </a:p>
      </dgm:t>
    </dgm:pt>
    <dgm:pt modelId="{778B6138-1142-4B06-ACD9-33BF10065378}">
      <dgm:prSet phldrT="[Text]" custT="1"/>
      <dgm:spPr/>
      <dgm:t>
        <a:bodyPr/>
        <a:lstStyle/>
        <a:p>
          <a:r>
            <a:rPr lang="en-GB" sz="1100" dirty="0" smtClean="0"/>
            <a:t>Freight forwarding</a:t>
          </a:r>
          <a:endParaRPr lang="en-GB" sz="1100" dirty="0"/>
        </a:p>
      </dgm:t>
    </dgm:pt>
    <dgm:pt modelId="{89F92262-645C-4314-80D2-58BBC1B5D920}" type="parTrans" cxnId="{A9288520-4CE7-43A2-9554-CCBCE8779C7A}">
      <dgm:prSet/>
      <dgm:spPr/>
      <dgm:t>
        <a:bodyPr/>
        <a:lstStyle/>
        <a:p>
          <a:endParaRPr lang="en-US"/>
        </a:p>
      </dgm:t>
    </dgm:pt>
    <dgm:pt modelId="{D422A543-A384-4D80-B108-DDC6A501270B}" type="sibTrans" cxnId="{A9288520-4CE7-43A2-9554-CCBCE8779C7A}">
      <dgm:prSet/>
      <dgm:spPr/>
      <dgm:t>
        <a:bodyPr/>
        <a:lstStyle/>
        <a:p>
          <a:endParaRPr lang="en-US"/>
        </a:p>
      </dgm:t>
    </dgm:pt>
    <dgm:pt modelId="{982B32E6-D8F7-4A33-8012-6B92F54AB940}">
      <dgm:prSet phldrT="[Text]" custT="1"/>
      <dgm:spPr/>
      <dgm:t>
        <a:bodyPr/>
        <a:lstStyle/>
        <a:p>
          <a:r>
            <a:rPr lang="en-GB" sz="1100" dirty="0" smtClean="0"/>
            <a:t>Storage &amp; warehousing</a:t>
          </a:r>
          <a:endParaRPr lang="en-GB" sz="1100" dirty="0"/>
        </a:p>
      </dgm:t>
    </dgm:pt>
    <dgm:pt modelId="{61CCC4EC-463C-4671-A1D8-EF993F218837}" type="parTrans" cxnId="{1E9F837B-5657-4BAF-A271-82BFE792C2AB}">
      <dgm:prSet/>
      <dgm:spPr/>
      <dgm:t>
        <a:bodyPr/>
        <a:lstStyle/>
        <a:p>
          <a:endParaRPr lang="en-US"/>
        </a:p>
      </dgm:t>
    </dgm:pt>
    <dgm:pt modelId="{27F6BE31-0AAA-4368-8089-B01A71D58837}" type="sibTrans" cxnId="{1E9F837B-5657-4BAF-A271-82BFE792C2AB}">
      <dgm:prSet/>
      <dgm:spPr/>
      <dgm:t>
        <a:bodyPr/>
        <a:lstStyle/>
        <a:p>
          <a:endParaRPr lang="en-US"/>
        </a:p>
      </dgm:t>
    </dgm:pt>
    <dgm:pt modelId="{BA8C94BB-30F9-4E8E-BE8F-F68128DA9CF8}">
      <dgm:prSet phldrT="[Text]" custT="1"/>
      <dgm:spPr/>
      <dgm:t>
        <a:bodyPr/>
        <a:lstStyle/>
        <a:p>
          <a:r>
            <a:rPr lang="en-GB" sz="1100" dirty="0" smtClean="0"/>
            <a:t>Customs brokerage</a:t>
          </a:r>
          <a:endParaRPr lang="en-GB" sz="1100" dirty="0"/>
        </a:p>
      </dgm:t>
    </dgm:pt>
    <dgm:pt modelId="{3AC867AF-6EE1-4AC3-A57B-18794B8556F5}" type="parTrans" cxnId="{FA68387F-FE48-4613-973A-8ACFFEF4C81B}">
      <dgm:prSet/>
      <dgm:spPr/>
      <dgm:t>
        <a:bodyPr/>
        <a:lstStyle/>
        <a:p>
          <a:endParaRPr lang="en-US"/>
        </a:p>
      </dgm:t>
    </dgm:pt>
    <dgm:pt modelId="{ECD0A874-D7EE-4F38-8ECC-C2E81AE731BF}" type="sibTrans" cxnId="{FA68387F-FE48-4613-973A-8ACFFEF4C81B}">
      <dgm:prSet/>
      <dgm:spPr/>
      <dgm:t>
        <a:bodyPr/>
        <a:lstStyle/>
        <a:p>
          <a:endParaRPr lang="en-US"/>
        </a:p>
      </dgm:t>
    </dgm:pt>
    <dgm:pt modelId="{6AE8824C-459E-4694-A2A6-80A082047DBE}">
      <dgm:prSet phldrT="[Text]" custT="1"/>
      <dgm:spPr/>
      <dgm:t>
        <a:bodyPr/>
        <a:lstStyle/>
        <a:p>
          <a:r>
            <a:rPr lang="en-GB" sz="1100" dirty="0" smtClean="0"/>
            <a:t>Insurance</a:t>
          </a:r>
          <a:endParaRPr lang="en-GB" sz="1100" dirty="0"/>
        </a:p>
      </dgm:t>
    </dgm:pt>
    <dgm:pt modelId="{0844B52E-F8F9-4094-B5DA-00DFD2E96948}" type="parTrans" cxnId="{B5C9A6D4-1895-467D-8CE9-A9E1EC0EFFA8}">
      <dgm:prSet/>
      <dgm:spPr/>
      <dgm:t>
        <a:bodyPr/>
        <a:lstStyle/>
        <a:p>
          <a:endParaRPr lang="en-US"/>
        </a:p>
      </dgm:t>
    </dgm:pt>
    <dgm:pt modelId="{0A20EAAC-9F0E-494A-BD4A-3CBFCF804942}" type="sibTrans" cxnId="{B5C9A6D4-1895-467D-8CE9-A9E1EC0EFFA8}">
      <dgm:prSet/>
      <dgm:spPr/>
      <dgm:t>
        <a:bodyPr/>
        <a:lstStyle/>
        <a:p>
          <a:endParaRPr lang="en-US"/>
        </a:p>
      </dgm:t>
    </dgm:pt>
    <dgm:pt modelId="{3562F352-40BB-47CA-9768-6E64A1030CE4}">
      <dgm:prSet phldrT="[Text]" custT="1"/>
      <dgm:spPr/>
      <dgm:t>
        <a:bodyPr/>
        <a:lstStyle/>
        <a:p>
          <a:r>
            <a:rPr lang="en-GB" sz="1100" dirty="0" smtClean="0"/>
            <a:t>Distribution</a:t>
          </a:r>
          <a:endParaRPr lang="en-GB" sz="1100" dirty="0"/>
        </a:p>
      </dgm:t>
    </dgm:pt>
    <dgm:pt modelId="{B481C7CD-0550-4DEA-ACAD-7A80F7744FF5}" type="sibTrans" cxnId="{03BFDEAF-6179-48CE-B244-D6C07E8E8533}">
      <dgm:prSet/>
      <dgm:spPr/>
      <dgm:t>
        <a:bodyPr/>
        <a:lstStyle/>
        <a:p>
          <a:endParaRPr lang="en-US"/>
        </a:p>
      </dgm:t>
    </dgm:pt>
    <dgm:pt modelId="{5ABCA475-388F-4A5B-A9A6-2739CBA1C548}" type="parTrans" cxnId="{03BFDEAF-6179-48CE-B244-D6C07E8E8533}">
      <dgm:prSet/>
      <dgm:spPr/>
      <dgm:t>
        <a:bodyPr/>
        <a:lstStyle/>
        <a:p>
          <a:endParaRPr lang="en-US"/>
        </a:p>
      </dgm:t>
    </dgm:pt>
    <dgm:pt modelId="{F2D391C7-AA01-46D4-98FE-2CE8A2317478}">
      <dgm:prSet custT="1"/>
      <dgm:spPr/>
      <dgm:t>
        <a:bodyPr/>
        <a:lstStyle/>
        <a:p>
          <a:r>
            <a:rPr lang="en-GB" sz="1100" dirty="0" smtClean="0"/>
            <a:t>Cargo handling</a:t>
          </a:r>
          <a:endParaRPr lang="en-GB" sz="1100" dirty="0"/>
        </a:p>
      </dgm:t>
    </dgm:pt>
    <dgm:pt modelId="{5F2A225E-1209-4C75-A83F-BA3EC149CBE2}" type="parTrans" cxnId="{26F3367B-7B92-4439-B5C9-9F442BFB76D7}">
      <dgm:prSet/>
      <dgm:spPr/>
      <dgm:t>
        <a:bodyPr/>
        <a:lstStyle/>
        <a:p>
          <a:endParaRPr lang="en-US"/>
        </a:p>
      </dgm:t>
    </dgm:pt>
    <dgm:pt modelId="{DF972EFF-DEEB-49F3-A934-C51C4F93DBA0}" type="sibTrans" cxnId="{26F3367B-7B92-4439-B5C9-9F442BFB76D7}">
      <dgm:prSet/>
      <dgm:spPr/>
      <dgm:t>
        <a:bodyPr/>
        <a:lstStyle/>
        <a:p>
          <a:endParaRPr lang="en-US"/>
        </a:p>
      </dgm:t>
    </dgm:pt>
    <dgm:pt modelId="{0CC8D88B-ED7D-40DB-9652-BFE3BA0B6049}">
      <dgm:prSet custT="1"/>
      <dgm:spPr/>
      <dgm:t>
        <a:bodyPr/>
        <a:lstStyle/>
        <a:p>
          <a:r>
            <a:rPr lang="en-US" sz="1100" dirty="0" smtClean="0"/>
            <a:t>Postal and courier</a:t>
          </a:r>
          <a:endParaRPr lang="en-US" sz="1100" dirty="0"/>
        </a:p>
      </dgm:t>
    </dgm:pt>
    <dgm:pt modelId="{F1FE99E4-3251-4E2A-BF9E-6C5269F9CC6A}" type="parTrans" cxnId="{D45953DA-7AD7-4913-ACA9-610CF4F216D4}">
      <dgm:prSet/>
      <dgm:spPr/>
      <dgm:t>
        <a:bodyPr/>
        <a:lstStyle/>
        <a:p>
          <a:endParaRPr lang="en-US"/>
        </a:p>
      </dgm:t>
    </dgm:pt>
    <dgm:pt modelId="{BDBAED76-3159-48EA-9763-C5F499D98F8E}" type="sibTrans" cxnId="{D45953DA-7AD7-4913-ACA9-610CF4F216D4}">
      <dgm:prSet/>
      <dgm:spPr/>
      <dgm:t>
        <a:bodyPr/>
        <a:lstStyle/>
        <a:p>
          <a:endParaRPr lang="en-US"/>
        </a:p>
      </dgm:t>
    </dgm:pt>
    <dgm:pt modelId="{FEE3CFAB-7305-4B7D-9DB4-00153A216E93}" type="pres">
      <dgm:prSet presAssocID="{6AB391CC-0F20-474E-B35F-0574670E88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247A80-66BD-4733-BD50-67704814B3F8}" type="pres">
      <dgm:prSet presAssocID="{E7B5EDF7-E650-4A65-ADF0-E63928608856}" presName="compNode" presStyleCnt="0"/>
      <dgm:spPr/>
    </dgm:pt>
    <dgm:pt modelId="{39A3EB2D-6488-451D-9083-D6FDAE981B1C}" type="pres">
      <dgm:prSet presAssocID="{E7B5EDF7-E650-4A65-ADF0-E63928608856}" presName="aNode" presStyleLbl="bgShp" presStyleIdx="0" presStyleCnt="4"/>
      <dgm:spPr/>
      <dgm:t>
        <a:bodyPr/>
        <a:lstStyle/>
        <a:p>
          <a:endParaRPr lang="en-GB"/>
        </a:p>
      </dgm:t>
    </dgm:pt>
    <dgm:pt modelId="{DF550C1C-7506-46BC-A52A-52797E47F0FC}" type="pres">
      <dgm:prSet presAssocID="{E7B5EDF7-E650-4A65-ADF0-E63928608856}" presName="textNode" presStyleLbl="bgShp" presStyleIdx="0" presStyleCnt="4"/>
      <dgm:spPr/>
      <dgm:t>
        <a:bodyPr/>
        <a:lstStyle/>
        <a:p>
          <a:endParaRPr lang="en-GB"/>
        </a:p>
      </dgm:t>
    </dgm:pt>
    <dgm:pt modelId="{C5ECBE47-CF89-4422-A596-F7AD4524C7B9}" type="pres">
      <dgm:prSet presAssocID="{E7B5EDF7-E650-4A65-ADF0-E63928608856}" presName="compChildNode" presStyleCnt="0"/>
      <dgm:spPr/>
    </dgm:pt>
    <dgm:pt modelId="{0281F8B0-139C-40DE-A188-DCDC5FB581EA}" type="pres">
      <dgm:prSet presAssocID="{E7B5EDF7-E650-4A65-ADF0-E63928608856}" presName="theInnerList" presStyleCnt="0"/>
      <dgm:spPr/>
    </dgm:pt>
    <dgm:pt modelId="{20D2704A-D976-4D43-B0BB-8F6955AEAD50}" type="pres">
      <dgm:prSet presAssocID="{DEEAF44F-83F0-4BFB-9FBE-72D687B82FD7}" presName="childNode" presStyleLbl="node1" presStyleIdx="0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DFFCB8-D05A-4A40-BAF6-B40FB910D70A}" type="pres">
      <dgm:prSet presAssocID="{DEEAF44F-83F0-4BFB-9FBE-72D687B82FD7}" presName="aSpace2" presStyleCnt="0"/>
      <dgm:spPr/>
    </dgm:pt>
    <dgm:pt modelId="{94518970-CCC6-4F6E-9436-223F0FF72CF9}" type="pres">
      <dgm:prSet presAssocID="{B22C8B19-6165-4964-9C9A-17D7243463B5}" presName="childNode" presStyleLbl="node1" presStyleIdx="1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BCE7BF-24F8-465B-AA21-F8B328675D9A}" type="pres">
      <dgm:prSet presAssocID="{B22C8B19-6165-4964-9C9A-17D7243463B5}" presName="aSpace2" presStyleCnt="0"/>
      <dgm:spPr/>
    </dgm:pt>
    <dgm:pt modelId="{F302292A-F12C-4107-B6A6-0D51032092EC}" type="pres">
      <dgm:prSet presAssocID="{DA49C93C-8094-4FB2-B68E-6796522BF037}" presName="childNode" presStyleLbl="node1" presStyleIdx="2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A0F750-192F-4057-90E9-E01B0136676E}" type="pres">
      <dgm:prSet presAssocID="{DA49C93C-8094-4FB2-B68E-6796522BF037}" presName="aSpace2" presStyleCnt="0"/>
      <dgm:spPr/>
    </dgm:pt>
    <dgm:pt modelId="{A61FA9B7-11BC-48E2-A2B2-E4938034285E}" type="pres">
      <dgm:prSet presAssocID="{11DE58C7-A7F4-4755-AF4C-46BCBBAB054D}" presName="childNode" presStyleLbl="node1" presStyleIdx="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47304-40A8-4FF9-8E34-CAC512FC88CB}" type="pres">
      <dgm:prSet presAssocID="{11DE58C7-A7F4-4755-AF4C-46BCBBAB054D}" presName="aSpace2" presStyleCnt="0"/>
      <dgm:spPr/>
    </dgm:pt>
    <dgm:pt modelId="{8CBC4208-4A1C-49AD-A47F-0439C4E32151}" type="pres">
      <dgm:prSet presAssocID="{836EA563-50D6-4FC7-923C-2A8F306A7FAA}" presName="childNode" presStyleLbl="node1" presStyleIdx="4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BFB80-BD0C-424E-B137-858DCC4D3041}" type="pres">
      <dgm:prSet presAssocID="{E7B5EDF7-E650-4A65-ADF0-E63928608856}" presName="aSpace" presStyleCnt="0"/>
      <dgm:spPr/>
    </dgm:pt>
    <dgm:pt modelId="{47FCCA11-45F8-4032-A3BC-6713BA5A14D7}" type="pres">
      <dgm:prSet presAssocID="{38F91FFD-B023-479B-90C3-1C9D2FCE8A41}" presName="compNode" presStyleCnt="0"/>
      <dgm:spPr/>
    </dgm:pt>
    <dgm:pt modelId="{A1295365-7BB2-494F-8BF8-90B3D59CEE15}" type="pres">
      <dgm:prSet presAssocID="{38F91FFD-B023-479B-90C3-1C9D2FCE8A41}" presName="aNode" presStyleLbl="bgShp" presStyleIdx="1" presStyleCnt="4"/>
      <dgm:spPr/>
      <dgm:t>
        <a:bodyPr/>
        <a:lstStyle/>
        <a:p>
          <a:endParaRPr lang="en-GB"/>
        </a:p>
      </dgm:t>
    </dgm:pt>
    <dgm:pt modelId="{01CF9484-C9A3-468B-9B6B-76ACAFF14A75}" type="pres">
      <dgm:prSet presAssocID="{38F91FFD-B023-479B-90C3-1C9D2FCE8A41}" presName="textNode" presStyleLbl="bgShp" presStyleIdx="1" presStyleCnt="4"/>
      <dgm:spPr/>
      <dgm:t>
        <a:bodyPr/>
        <a:lstStyle/>
        <a:p>
          <a:endParaRPr lang="en-GB"/>
        </a:p>
      </dgm:t>
    </dgm:pt>
    <dgm:pt modelId="{938B0D60-42C3-4F7D-B09D-0AF24517CAFF}" type="pres">
      <dgm:prSet presAssocID="{38F91FFD-B023-479B-90C3-1C9D2FCE8A41}" presName="compChildNode" presStyleCnt="0"/>
      <dgm:spPr/>
    </dgm:pt>
    <dgm:pt modelId="{0BC95690-C3C5-4F08-8903-E89FBEAD9091}" type="pres">
      <dgm:prSet presAssocID="{38F91FFD-B023-479B-90C3-1C9D2FCE8A41}" presName="theInnerList" presStyleCnt="0"/>
      <dgm:spPr/>
    </dgm:pt>
    <dgm:pt modelId="{6100D9DB-84C8-4C52-B002-1FC0361027EB}" type="pres">
      <dgm:prSet presAssocID="{90D9EBD8-7902-4794-9BEC-D283C6A816AD}" presName="childNode" presStyleLbl="node1" presStyleIdx="5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65FDCE-2E6C-4C4D-A9EC-140B8B5A1EB0}" type="pres">
      <dgm:prSet presAssocID="{90D9EBD8-7902-4794-9BEC-D283C6A816AD}" presName="aSpace2" presStyleCnt="0"/>
      <dgm:spPr/>
    </dgm:pt>
    <dgm:pt modelId="{7CE7A9CE-D141-4AF9-93A7-E9C865B6C71D}" type="pres">
      <dgm:prSet presAssocID="{6A9A16FB-1138-4D0B-BBF0-EB83DD0C6027}" presName="childNode" presStyleLbl="node1" presStyleIdx="6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EC782-A0BE-43AE-BA08-CF1A4CE26250}" type="pres">
      <dgm:prSet presAssocID="{6A9A16FB-1138-4D0B-BBF0-EB83DD0C6027}" presName="aSpace2" presStyleCnt="0"/>
      <dgm:spPr/>
    </dgm:pt>
    <dgm:pt modelId="{6AB8BB3A-B591-453E-A371-4FA2073F9F5A}" type="pres">
      <dgm:prSet presAssocID="{6C102770-E3F8-4AB5-82B1-0645AE3F1473}" presName="childNode" presStyleLbl="node1" presStyleIdx="7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0AA34-9C2B-411D-9313-515C9F1BE835}" type="pres">
      <dgm:prSet presAssocID="{6C102770-E3F8-4AB5-82B1-0645AE3F1473}" presName="aSpace2" presStyleCnt="0"/>
      <dgm:spPr/>
    </dgm:pt>
    <dgm:pt modelId="{9914EB78-AF0D-4547-8945-660743A32D81}" type="pres">
      <dgm:prSet presAssocID="{DCF71138-1E0E-4A18-9783-9C7A3564CD1B}" presName="childNode" presStyleLbl="node1" presStyleIdx="8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19E21-F2BD-4DE1-89E9-4D064F654F21}" type="pres">
      <dgm:prSet presAssocID="{DCF71138-1E0E-4A18-9783-9C7A3564CD1B}" presName="aSpace2" presStyleCnt="0"/>
      <dgm:spPr/>
    </dgm:pt>
    <dgm:pt modelId="{59E23739-9CE4-4A49-97D4-48B6E55AA37C}" type="pres">
      <dgm:prSet presAssocID="{F2D391C7-AA01-46D4-98FE-2CE8A2317478}" presName="childNode" presStyleLbl="node1" presStyleIdx="9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1B9BE-BE02-475D-8D85-BF4EB49A1B47}" type="pres">
      <dgm:prSet presAssocID="{F2D391C7-AA01-46D4-98FE-2CE8A2317478}" presName="aSpace2" presStyleCnt="0"/>
      <dgm:spPr/>
    </dgm:pt>
    <dgm:pt modelId="{949472D2-03E0-474E-8A95-62F16A5EED1C}" type="pres">
      <dgm:prSet presAssocID="{BA8C94BB-30F9-4E8E-BE8F-F68128DA9CF8}" presName="childNode" presStyleLbl="node1" presStyleIdx="1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9BB9A-54C0-406C-86E2-4112C663A9E0}" type="pres">
      <dgm:prSet presAssocID="{BA8C94BB-30F9-4E8E-BE8F-F68128DA9CF8}" presName="aSpace2" presStyleCnt="0"/>
      <dgm:spPr/>
    </dgm:pt>
    <dgm:pt modelId="{CBE439CF-BED4-4CEB-B517-BB830C1A0807}" type="pres">
      <dgm:prSet presAssocID="{778B6138-1142-4B06-ACD9-33BF10065378}" presName="childNode" presStyleLbl="node1" presStyleIdx="1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72FCD-379F-4801-9E4B-D477F7CAB4D1}" type="pres">
      <dgm:prSet presAssocID="{778B6138-1142-4B06-ACD9-33BF10065378}" presName="aSpace2" presStyleCnt="0"/>
      <dgm:spPr/>
    </dgm:pt>
    <dgm:pt modelId="{8BA43DBF-9A90-482D-B311-44AF52F659D7}" type="pres">
      <dgm:prSet presAssocID="{982B32E6-D8F7-4A33-8012-6B92F54AB940}" presName="childNode" presStyleLbl="node1" presStyleIdx="12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D54BA-695E-4FB4-9E57-0C43182ADD03}" type="pres">
      <dgm:prSet presAssocID="{982B32E6-D8F7-4A33-8012-6B92F54AB940}" presName="aSpace2" presStyleCnt="0"/>
      <dgm:spPr/>
    </dgm:pt>
    <dgm:pt modelId="{433BD9AE-836D-4FCC-9FB9-5CD669D27990}" type="pres">
      <dgm:prSet presAssocID="{3562F352-40BB-47CA-9768-6E64A1030CE4}" presName="childNode" presStyleLbl="node1" presStyleIdx="1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40074-7AD2-4293-B92F-44C535547B72}" type="pres">
      <dgm:prSet presAssocID="{3562F352-40BB-47CA-9768-6E64A1030CE4}" presName="aSpace2" presStyleCnt="0"/>
      <dgm:spPr/>
    </dgm:pt>
    <dgm:pt modelId="{2F42AFF3-0C9C-45E1-A45D-C4E10D444CCD}" type="pres">
      <dgm:prSet presAssocID="{0CC8D88B-ED7D-40DB-9652-BFE3BA0B6049}" presName="childNode" presStyleLbl="node1" presStyleIdx="14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25F79-9B11-4E53-8781-D7677B9ADCDF}" type="pres">
      <dgm:prSet presAssocID="{38F91FFD-B023-479B-90C3-1C9D2FCE8A41}" presName="aSpace" presStyleCnt="0"/>
      <dgm:spPr/>
    </dgm:pt>
    <dgm:pt modelId="{82C29D8A-D3E4-42E5-B8F4-DE935CE11DA2}" type="pres">
      <dgm:prSet presAssocID="{80FDCC7C-D2C8-473F-80B0-6DA80976CD66}" presName="compNode" presStyleCnt="0"/>
      <dgm:spPr/>
    </dgm:pt>
    <dgm:pt modelId="{0AC25935-76E7-463B-80A8-9720C2148164}" type="pres">
      <dgm:prSet presAssocID="{80FDCC7C-D2C8-473F-80B0-6DA80976CD66}" presName="aNode" presStyleLbl="bgShp" presStyleIdx="2" presStyleCnt="4"/>
      <dgm:spPr/>
      <dgm:t>
        <a:bodyPr/>
        <a:lstStyle/>
        <a:p>
          <a:endParaRPr lang="en-GB"/>
        </a:p>
      </dgm:t>
    </dgm:pt>
    <dgm:pt modelId="{BFEC556A-C7AA-4A44-8333-8EC0E578E513}" type="pres">
      <dgm:prSet presAssocID="{80FDCC7C-D2C8-473F-80B0-6DA80976CD66}" presName="textNode" presStyleLbl="bgShp" presStyleIdx="2" presStyleCnt="4"/>
      <dgm:spPr/>
      <dgm:t>
        <a:bodyPr/>
        <a:lstStyle/>
        <a:p>
          <a:endParaRPr lang="en-GB"/>
        </a:p>
      </dgm:t>
    </dgm:pt>
    <dgm:pt modelId="{453340FC-4CB1-4071-BAC6-2D62C9844203}" type="pres">
      <dgm:prSet presAssocID="{80FDCC7C-D2C8-473F-80B0-6DA80976CD66}" presName="compChildNode" presStyleCnt="0"/>
      <dgm:spPr/>
    </dgm:pt>
    <dgm:pt modelId="{D80337B8-C525-4499-BCD2-C911B47E4D2C}" type="pres">
      <dgm:prSet presAssocID="{80FDCC7C-D2C8-473F-80B0-6DA80976CD66}" presName="theInnerList" presStyleCnt="0"/>
      <dgm:spPr/>
    </dgm:pt>
    <dgm:pt modelId="{2195672D-12BD-4F76-B886-8D29FA560342}" type="pres">
      <dgm:prSet presAssocID="{24D871C4-97D2-4948-A6FB-456C81BE8AE0}" presName="childNode" presStyleLbl="node1" presStyleIdx="15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18B190-198C-478C-A71F-FFF1626292D1}" type="pres">
      <dgm:prSet presAssocID="{24D871C4-97D2-4948-A6FB-456C81BE8AE0}" presName="aSpace2" presStyleCnt="0"/>
      <dgm:spPr/>
    </dgm:pt>
    <dgm:pt modelId="{AF24854B-79B7-41EC-96C7-E27CC126BACE}" type="pres">
      <dgm:prSet presAssocID="{E1E184F2-9B8D-4556-8162-F30C167C626F}" presName="childNode" presStyleLbl="node1" presStyleIdx="16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A0B2D6-19A2-4475-B48F-927121505E52}" type="pres">
      <dgm:prSet presAssocID="{E1E184F2-9B8D-4556-8162-F30C167C626F}" presName="aSpace2" presStyleCnt="0"/>
      <dgm:spPr/>
    </dgm:pt>
    <dgm:pt modelId="{91D50D47-C358-48F5-B7FF-94C12860EFF2}" type="pres">
      <dgm:prSet presAssocID="{2D9E648F-796A-487F-AC06-C74729EE2E2F}" presName="childNode" presStyleLbl="node1" presStyleIdx="17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74F77-BB54-493F-9043-B7977EB97994}" type="pres">
      <dgm:prSet presAssocID="{2D9E648F-796A-487F-AC06-C74729EE2E2F}" presName="aSpace2" presStyleCnt="0"/>
      <dgm:spPr/>
    </dgm:pt>
    <dgm:pt modelId="{EF0C3A52-6F41-45C7-8736-15479559244E}" type="pres">
      <dgm:prSet presAssocID="{6AE8824C-459E-4694-A2A6-80A082047DBE}" presName="childNode" presStyleLbl="node1" presStyleIdx="18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C56B4-56DE-4ADC-A486-35C9C1A1F548}" type="pres">
      <dgm:prSet presAssocID="{80FDCC7C-D2C8-473F-80B0-6DA80976CD66}" presName="aSpace" presStyleCnt="0"/>
      <dgm:spPr/>
    </dgm:pt>
    <dgm:pt modelId="{3B9D412A-1E11-4B81-ACB6-9EB9EF846379}" type="pres">
      <dgm:prSet presAssocID="{D63FE504-B2DE-400C-8D6C-8424D82C3AFE}" presName="compNode" presStyleCnt="0"/>
      <dgm:spPr/>
    </dgm:pt>
    <dgm:pt modelId="{4FAB2817-2596-4CAB-97DC-8AB7AB0CB274}" type="pres">
      <dgm:prSet presAssocID="{D63FE504-B2DE-400C-8D6C-8424D82C3AFE}" presName="aNode" presStyleLbl="bgShp" presStyleIdx="3" presStyleCnt="4"/>
      <dgm:spPr/>
      <dgm:t>
        <a:bodyPr/>
        <a:lstStyle/>
        <a:p>
          <a:endParaRPr lang="en-GB"/>
        </a:p>
      </dgm:t>
    </dgm:pt>
    <dgm:pt modelId="{F6A7FCED-A8EB-498A-B4A3-39DC931C2603}" type="pres">
      <dgm:prSet presAssocID="{D63FE504-B2DE-400C-8D6C-8424D82C3AFE}" presName="textNode" presStyleLbl="bgShp" presStyleIdx="3" presStyleCnt="4"/>
      <dgm:spPr/>
      <dgm:t>
        <a:bodyPr/>
        <a:lstStyle/>
        <a:p>
          <a:endParaRPr lang="en-GB"/>
        </a:p>
      </dgm:t>
    </dgm:pt>
    <dgm:pt modelId="{77FDA0B8-5EEB-454F-8862-5893A86118D9}" type="pres">
      <dgm:prSet presAssocID="{D63FE504-B2DE-400C-8D6C-8424D82C3AFE}" presName="compChildNode" presStyleCnt="0"/>
      <dgm:spPr/>
    </dgm:pt>
    <dgm:pt modelId="{A77C5D9A-D896-46F1-9061-3CC8EC75EB50}" type="pres">
      <dgm:prSet presAssocID="{D63FE504-B2DE-400C-8D6C-8424D82C3AFE}" presName="theInnerList" presStyleCnt="0"/>
      <dgm:spPr/>
    </dgm:pt>
    <dgm:pt modelId="{C24E012A-0158-4AC1-BFD2-2C1DE6360BF3}" type="pres">
      <dgm:prSet presAssocID="{BF7A3FBD-D871-4C87-AF5F-978B169AFB13}" presName="childNode" presStyleLbl="node1" presStyleIdx="19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8F7CAB-CBB6-41E4-AC57-319BB07A095C}" type="pres">
      <dgm:prSet presAssocID="{BF7A3FBD-D871-4C87-AF5F-978B169AFB13}" presName="aSpace2" presStyleCnt="0"/>
      <dgm:spPr/>
    </dgm:pt>
    <dgm:pt modelId="{703AA78B-06FF-48AD-B2B6-A0C98DEC83C5}" type="pres">
      <dgm:prSet presAssocID="{1CE8C4FA-80FB-4BD6-829F-C7774349D8FA}" presName="childNode" presStyleLbl="node1" presStyleIdx="20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185438-E3CB-4A41-A1FC-5381A43068EC}" type="pres">
      <dgm:prSet presAssocID="{1CE8C4FA-80FB-4BD6-829F-C7774349D8FA}" presName="aSpace2" presStyleCnt="0"/>
      <dgm:spPr/>
    </dgm:pt>
    <dgm:pt modelId="{A4556F93-18C1-471F-9642-254B295ABA4A}" type="pres">
      <dgm:prSet presAssocID="{2C975C1E-E9BD-43DE-A16E-59EE90947475}" presName="childNode" presStyleLbl="node1" presStyleIdx="21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72977-C1F9-4A8A-B745-9B76433FAA71}" srcId="{6AB391CC-0F20-474E-B35F-0574670E88F1}" destId="{E7B5EDF7-E650-4A65-ADF0-E63928608856}" srcOrd="0" destOrd="0" parTransId="{1C42F4C2-D33B-49F5-B745-6718311868B8}" sibTransId="{092004AA-9E42-4928-86C4-2BAC186AAA2A}"/>
    <dgm:cxn modelId="{682BB7F1-99DB-42A7-AD8A-13A78B154A87}" srcId="{38F91FFD-B023-479B-90C3-1C9D2FCE8A41}" destId="{6C102770-E3F8-4AB5-82B1-0645AE3F1473}" srcOrd="2" destOrd="0" parTransId="{CCCB8597-35FF-49EF-B24E-0A849ECE95A6}" sibTransId="{5AFE0FD5-0DD4-4240-8F4C-F835C535EB6B}"/>
    <dgm:cxn modelId="{7FDFB854-CF28-4151-B4FC-BF2A1610F510}" type="presOf" srcId="{24D871C4-97D2-4948-A6FB-456C81BE8AE0}" destId="{2195672D-12BD-4F76-B886-8D29FA560342}" srcOrd="0" destOrd="0" presId="urn:microsoft.com/office/officeart/2005/8/layout/lProcess2"/>
    <dgm:cxn modelId="{330B28B6-9355-464F-8CD7-547A40D13E13}" srcId="{80FDCC7C-D2C8-473F-80B0-6DA80976CD66}" destId="{2D9E648F-796A-487F-AC06-C74729EE2E2F}" srcOrd="2" destOrd="0" parTransId="{BE577494-9861-42BB-8B9F-7A2096AD0C06}" sibTransId="{9655E9CF-B0D9-4AAE-8FD7-A2B5C70EEB1E}"/>
    <dgm:cxn modelId="{8813E128-C571-4791-B7FA-36595082B2B2}" type="presOf" srcId="{0CC8D88B-ED7D-40DB-9652-BFE3BA0B6049}" destId="{2F42AFF3-0C9C-45E1-A45D-C4E10D444CCD}" srcOrd="0" destOrd="0" presId="urn:microsoft.com/office/officeart/2005/8/layout/lProcess2"/>
    <dgm:cxn modelId="{F02EB329-FE51-4024-B5EC-0E0D32C7F43E}" type="presOf" srcId="{BA8C94BB-30F9-4E8E-BE8F-F68128DA9CF8}" destId="{949472D2-03E0-474E-8A95-62F16A5EED1C}" srcOrd="0" destOrd="0" presId="urn:microsoft.com/office/officeart/2005/8/layout/lProcess2"/>
    <dgm:cxn modelId="{796CA30F-A73F-49AB-A399-59AAEFB2196D}" type="presOf" srcId="{90D9EBD8-7902-4794-9BEC-D283C6A816AD}" destId="{6100D9DB-84C8-4C52-B002-1FC0361027EB}" srcOrd="0" destOrd="0" presId="urn:microsoft.com/office/officeart/2005/8/layout/lProcess2"/>
    <dgm:cxn modelId="{A7D392F0-07E2-4E56-B267-323B48CBE12D}" type="presOf" srcId="{2D9E648F-796A-487F-AC06-C74729EE2E2F}" destId="{91D50D47-C358-48F5-B7FF-94C12860EFF2}" srcOrd="0" destOrd="0" presId="urn:microsoft.com/office/officeart/2005/8/layout/lProcess2"/>
    <dgm:cxn modelId="{D45953DA-7AD7-4913-ACA9-610CF4F216D4}" srcId="{38F91FFD-B023-479B-90C3-1C9D2FCE8A41}" destId="{0CC8D88B-ED7D-40DB-9652-BFE3BA0B6049}" srcOrd="9" destOrd="0" parTransId="{F1FE99E4-3251-4E2A-BF9E-6C5269F9CC6A}" sibTransId="{BDBAED76-3159-48EA-9763-C5F499D98F8E}"/>
    <dgm:cxn modelId="{17B6F2E6-5AE8-442B-B8B9-62240334784E}" srcId="{E7B5EDF7-E650-4A65-ADF0-E63928608856}" destId="{B22C8B19-6165-4964-9C9A-17D7243463B5}" srcOrd="1" destOrd="0" parTransId="{EFA88BFF-67A4-4FFD-9925-9EE9803C8A9D}" sibTransId="{0B881214-F64D-434C-B88F-3CF79753290F}"/>
    <dgm:cxn modelId="{6861366F-BE81-44E8-9DFC-B111F8B4A3C3}" type="presOf" srcId="{6A9A16FB-1138-4D0B-BBF0-EB83DD0C6027}" destId="{7CE7A9CE-D141-4AF9-93A7-E9C865B6C71D}" srcOrd="0" destOrd="0" presId="urn:microsoft.com/office/officeart/2005/8/layout/lProcess2"/>
    <dgm:cxn modelId="{DEC22519-A876-4AFF-B32B-67F0F13A8064}" srcId="{38F91FFD-B023-479B-90C3-1C9D2FCE8A41}" destId="{90D9EBD8-7902-4794-9BEC-D283C6A816AD}" srcOrd="0" destOrd="0" parTransId="{1E303D80-1C9E-47DD-B09E-74B6D7A47F2C}" sibTransId="{D1B40B10-04E6-4D44-8A86-5BC6D7526949}"/>
    <dgm:cxn modelId="{B5C9A6D4-1895-467D-8CE9-A9E1EC0EFFA8}" srcId="{80FDCC7C-D2C8-473F-80B0-6DA80976CD66}" destId="{6AE8824C-459E-4694-A2A6-80A082047DBE}" srcOrd="3" destOrd="0" parTransId="{0844B52E-F8F9-4094-B5DA-00DFD2E96948}" sibTransId="{0A20EAAC-9F0E-494A-BD4A-3CBFCF804942}"/>
    <dgm:cxn modelId="{03BFDEAF-6179-48CE-B244-D6C07E8E8533}" srcId="{38F91FFD-B023-479B-90C3-1C9D2FCE8A41}" destId="{3562F352-40BB-47CA-9768-6E64A1030CE4}" srcOrd="8" destOrd="0" parTransId="{5ABCA475-388F-4A5B-A9A6-2739CBA1C548}" sibTransId="{B481C7CD-0550-4DEA-ACAD-7A80F7744FF5}"/>
    <dgm:cxn modelId="{E760500F-4893-49B2-AA3B-05F9C5FB327E}" srcId="{E7B5EDF7-E650-4A65-ADF0-E63928608856}" destId="{11DE58C7-A7F4-4755-AF4C-46BCBBAB054D}" srcOrd="3" destOrd="0" parTransId="{6F2DD25D-CBC4-42BE-B063-AD39AB915AA4}" sibTransId="{01C6659F-3126-45C1-844B-4646EC5B3E25}"/>
    <dgm:cxn modelId="{A9288520-4CE7-43A2-9554-CCBCE8779C7A}" srcId="{38F91FFD-B023-479B-90C3-1C9D2FCE8A41}" destId="{778B6138-1142-4B06-ACD9-33BF10065378}" srcOrd="6" destOrd="0" parTransId="{89F92262-645C-4314-80D2-58BBC1B5D920}" sibTransId="{D422A543-A384-4D80-B108-DDC6A501270B}"/>
    <dgm:cxn modelId="{DE04B1D3-B604-4C5B-B2F4-D96BF5C39FE5}" srcId="{6AB391CC-0F20-474E-B35F-0574670E88F1}" destId="{80FDCC7C-D2C8-473F-80B0-6DA80976CD66}" srcOrd="2" destOrd="0" parTransId="{EB1A0229-1441-4FDE-9584-7883F3DD3203}" sibTransId="{33EAE6BC-F485-43B1-B4FE-C93F4A4BE923}"/>
    <dgm:cxn modelId="{B51C6469-FD81-4490-B19D-F8263FC87F53}" type="presOf" srcId="{6AB391CC-0F20-474E-B35F-0574670E88F1}" destId="{FEE3CFAB-7305-4B7D-9DB4-00153A216E93}" srcOrd="0" destOrd="0" presId="urn:microsoft.com/office/officeart/2005/8/layout/lProcess2"/>
    <dgm:cxn modelId="{7CA8A4F6-20F3-47C5-BEF3-15B5BCD8613C}" type="presOf" srcId="{F2D391C7-AA01-46D4-98FE-2CE8A2317478}" destId="{59E23739-9CE4-4A49-97D4-48B6E55AA37C}" srcOrd="0" destOrd="0" presId="urn:microsoft.com/office/officeart/2005/8/layout/lProcess2"/>
    <dgm:cxn modelId="{253DE4E9-2A59-4F03-862F-A7058D3F2E0D}" srcId="{38F91FFD-B023-479B-90C3-1C9D2FCE8A41}" destId="{6A9A16FB-1138-4D0B-BBF0-EB83DD0C6027}" srcOrd="1" destOrd="0" parTransId="{87F5724F-62A7-4DF7-8DD5-25E6D377E3F0}" sibTransId="{6DCB64B6-A874-4706-9EB1-354E444BDB02}"/>
    <dgm:cxn modelId="{9C4C2015-C2BC-4CB3-9890-4F5DBEAA2700}" type="presOf" srcId="{E7B5EDF7-E650-4A65-ADF0-E63928608856}" destId="{39A3EB2D-6488-451D-9083-D6FDAE981B1C}" srcOrd="0" destOrd="0" presId="urn:microsoft.com/office/officeart/2005/8/layout/lProcess2"/>
    <dgm:cxn modelId="{57FC4763-E1E4-42F8-B445-F1BE66DD9C98}" type="presOf" srcId="{1CE8C4FA-80FB-4BD6-829F-C7774349D8FA}" destId="{703AA78B-06FF-48AD-B2B6-A0C98DEC83C5}" srcOrd="0" destOrd="0" presId="urn:microsoft.com/office/officeart/2005/8/layout/lProcess2"/>
    <dgm:cxn modelId="{54DCE11F-C3ED-4F80-80D6-AEBCC59009C5}" type="presOf" srcId="{E7B5EDF7-E650-4A65-ADF0-E63928608856}" destId="{DF550C1C-7506-46BC-A52A-52797E47F0FC}" srcOrd="1" destOrd="0" presId="urn:microsoft.com/office/officeart/2005/8/layout/lProcess2"/>
    <dgm:cxn modelId="{26F3367B-7B92-4439-B5C9-9F442BFB76D7}" srcId="{38F91FFD-B023-479B-90C3-1C9D2FCE8A41}" destId="{F2D391C7-AA01-46D4-98FE-2CE8A2317478}" srcOrd="4" destOrd="0" parTransId="{5F2A225E-1209-4C75-A83F-BA3EC149CBE2}" sibTransId="{DF972EFF-DEEB-49F3-A934-C51C4F93DBA0}"/>
    <dgm:cxn modelId="{4EE19FD6-75B8-4825-82E5-74BEB02F04B3}" type="presOf" srcId="{E1E184F2-9B8D-4556-8162-F30C167C626F}" destId="{AF24854B-79B7-41EC-96C7-E27CC126BACE}" srcOrd="0" destOrd="0" presId="urn:microsoft.com/office/officeart/2005/8/layout/lProcess2"/>
    <dgm:cxn modelId="{7005D261-A992-4D32-8AE6-4C5F49445B10}" type="presOf" srcId="{D63FE504-B2DE-400C-8D6C-8424D82C3AFE}" destId="{F6A7FCED-A8EB-498A-B4A3-39DC931C2603}" srcOrd="1" destOrd="0" presId="urn:microsoft.com/office/officeart/2005/8/layout/lProcess2"/>
    <dgm:cxn modelId="{B7CA2BDA-4D22-4EA5-A4D5-03FAF8A4EBA8}" type="presOf" srcId="{11DE58C7-A7F4-4755-AF4C-46BCBBAB054D}" destId="{A61FA9B7-11BC-48E2-A2B2-E4938034285E}" srcOrd="0" destOrd="0" presId="urn:microsoft.com/office/officeart/2005/8/layout/lProcess2"/>
    <dgm:cxn modelId="{3AD4A114-2DF3-4258-A463-6479D45ECED6}" type="presOf" srcId="{836EA563-50D6-4FC7-923C-2A8F306A7FAA}" destId="{8CBC4208-4A1C-49AD-A47F-0439C4E32151}" srcOrd="0" destOrd="0" presId="urn:microsoft.com/office/officeart/2005/8/layout/lProcess2"/>
    <dgm:cxn modelId="{51FC821F-46FA-4201-B99B-A41D9FC125D0}" type="presOf" srcId="{D63FE504-B2DE-400C-8D6C-8424D82C3AFE}" destId="{4FAB2817-2596-4CAB-97DC-8AB7AB0CB274}" srcOrd="0" destOrd="0" presId="urn:microsoft.com/office/officeart/2005/8/layout/lProcess2"/>
    <dgm:cxn modelId="{88CE51D8-9D10-4546-947A-C6403645B266}" type="presOf" srcId="{DCF71138-1E0E-4A18-9783-9C7A3564CD1B}" destId="{9914EB78-AF0D-4547-8945-660743A32D81}" srcOrd="0" destOrd="0" presId="urn:microsoft.com/office/officeart/2005/8/layout/lProcess2"/>
    <dgm:cxn modelId="{4813A8DF-F7BE-46F1-B388-952E6A785A2D}" srcId="{6AB391CC-0F20-474E-B35F-0574670E88F1}" destId="{38F91FFD-B023-479B-90C3-1C9D2FCE8A41}" srcOrd="1" destOrd="0" parTransId="{45B794D8-0446-46C2-888E-987A4C5B340F}" sibTransId="{C721E027-A92F-4600-B2AE-5D88BFCEB685}"/>
    <dgm:cxn modelId="{FBEEC678-A6FB-4553-A124-8595C02FCE4F}" type="presOf" srcId="{80FDCC7C-D2C8-473F-80B0-6DA80976CD66}" destId="{BFEC556A-C7AA-4A44-8333-8EC0E578E513}" srcOrd="1" destOrd="0" presId="urn:microsoft.com/office/officeart/2005/8/layout/lProcess2"/>
    <dgm:cxn modelId="{1E9F837B-5657-4BAF-A271-82BFE792C2AB}" srcId="{38F91FFD-B023-479B-90C3-1C9D2FCE8A41}" destId="{982B32E6-D8F7-4A33-8012-6B92F54AB940}" srcOrd="7" destOrd="0" parTransId="{61CCC4EC-463C-4671-A1D8-EF993F218837}" sibTransId="{27F6BE31-0AAA-4368-8089-B01A71D58837}"/>
    <dgm:cxn modelId="{F1516656-C32F-4E0F-A051-4C21C1C43B38}" type="presOf" srcId="{3562F352-40BB-47CA-9768-6E64A1030CE4}" destId="{433BD9AE-836D-4FCC-9FB9-5CD669D27990}" srcOrd="0" destOrd="0" presId="urn:microsoft.com/office/officeart/2005/8/layout/lProcess2"/>
    <dgm:cxn modelId="{C0800E2E-2A34-4C4D-85C4-4A6C23E8BFBB}" srcId="{D63FE504-B2DE-400C-8D6C-8424D82C3AFE}" destId="{BF7A3FBD-D871-4C87-AF5F-978B169AFB13}" srcOrd="0" destOrd="0" parTransId="{74AB8AE1-E945-4EC9-9D43-D3DC1E3D22ED}" sibTransId="{3FBCB756-E381-43F6-ACE0-E91AAFCFC7D3}"/>
    <dgm:cxn modelId="{FAB49FAF-45C6-440C-8326-2B5AE9773262}" srcId="{80FDCC7C-D2C8-473F-80B0-6DA80976CD66}" destId="{E1E184F2-9B8D-4556-8162-F30C167C626F}" srcOrd="1" destOrd="0" parTransId="{647AB76C-186F-4A0C-92DC-22E9CA72685A}" sibTransId="{DEA06D93-7D33-47D0-8EDB-578E609D41E5}"/>
    <dgm:cxn modelId="{B51B6384-E942-4757-90EF-65D45C71B79F}" type="presOf" srcId="{982B32E6-D8F7-4A33-8012-6B92F54AB940}" destId="{8BA43DBF-9A90-482D-B311-44AF52F659D7}" srcOrd="0" destOrd="0" presId="urn:microsoft.com/office/officeart/2005/8/layout/lProcess2"/>
    <dgm:cxn modelId="{A59E7456-EFBE-47C8-A36A-B26B6A435E0E}" srcId="{E7B5EDF7-E650-4A65-ADF0-E63928608856}" destId="{DEEAF44F-83F0-4BFB-9FBE-72D687B82FD7}" srcOrd="0" destOrd="0" parTransId="{FAEC2424-3DF0-4ADC-8366-A8C83654869E}" sibTransId="{E8FB6C20-F791-47E5-B501-4BBFFD2810F7}"/>
    <dgm:cxn modelId="{58691FDE-2456-4CB0-9C26-5F1E94CB7ABE}" type="presOf" srcId="{6AE8824C-459E-4694-A2A6-80A082047DBE}" destId="{EF0C3A52-6F41-45C7-8736-15479559244E}" srcOrd="0" destOrd="0" presId="urn:microsoft.com/office/officeart/2005/8/layout/lProcess2"/>
    <dgm:cxn modelId="{E9E2D1DA-11B5-4E5B-8956-A873C782EE9F}" type="presOf" srcId="{778B6138-1142-4B06-ACD9-33BF10065378}" destId="{CBE439CF-BED4-4CEB-B517-BB830C1A0807}" srcOrd="0" destOrd="0" presId="urn:microsoft.com/office/officeart/2005/8/layout/lProcess2"/>
    <dgm:cxn modelId="{26D7D0DF-558C-48DD-8071-2F1391C5F11D}" srcId="{80FDCC7C-D2C8-473F-80B0-6DA80976CD66}" destId="{24D871C4-97D2-4948-A6FB-456C81BE8AE0}" srcOrd="0" destOrd="0" parTransId="{8ECC0CDD-567B-46AB-BB58-1FBFF347BA2D}" sibTransId="{1F6F6CF2-176E-4F28-A7AD-6FBC0F9052AE}"/>
    <dgm:cxn modelId="{153FA3D8-60B7-43D8-8261-4ACA3EE0CF75}" srcId="{6AB391CC-0F20-474E-B35F-0574670E88F1}" destId="{D63FE504-B2DE-400C-8D6C-8424D82C3AFE}" srcOrd="3" destOrd="0" parTransId="{01A80288-B7FB-4D6D-B5F8-31AD48BF6533}" sibTransId="{AA97B50C-B79C-4C6C-8990-01ACC932BCA6}"/>
    <dgm:cxn modelId="{FA68387F-FE48-4613-973A-8ACFFEF4C81B}" srcId="{38F91FFD-B023-479B-90C3-1C9D2FCE8A41}" destId="{BA8C94BB-30F9-4E8E-BE8F-F68128DA9CF8}" srcOrd="5" destOrd="0" parTransId="{3AC867AF-6EE1-4AC3-A57B-18794B8556F5}" sibTransId="{ECD0A874-D7EE-4F38-8ECC-C2E81AE731BF}"/>
    <dgm:cxn modelId="{8B6C8A16-CA42-404C-97E0-EF29E1876F1F}" type="presOf" srcId="{DA49C93C-8094-4FB2-B68E-6796522BF037}" destId="{F302292A-F12C-4107-B6A6-0D51032092EC}" srcOrd="0" destOrd="0" presId="urn:microsoft.com/office/officeart/2005/8/layout/lProcess2"/>
    <dgm:cxn modelId="{01DFD701-CCCD-446F-B2EF-128BC7496D66}" type="presOf" srcId="{B22C8B19-6165-4964-9C9A-17D7243463B5}" destId="{94518970-CCC6-4F6E-9436-223F0FF72CF9}" srcOrd="0" destOrd="0" presId="urn:microsoft.com/office/officeart/2005/8/layout/lProcess2"/>
    <dgm:cxn modelId="{29B976CA-66CF-4FCB-AFF9-70D4D630600D}" type="presOf" srcId="{DEEAF44F-83F0-4BFB-9FBE-72D687B82FD7}" destId="{20D2704A-D976-4D43-B0BB-8F6955AEAD50}" srcOrd="0" destOrd="0" presId="urn:microsoft.com/office/officeart/2005/8/layout/lProcess2"/>
    <dgm:cxn modelId="{AEE56FFC-C240-4408-A027-AB2AE465478F}" type="presOf" srcId="{6C102770-E3F8-4AB5-82B1-0645AE3F1473}" destId="{6AB8BB3A-B591-453E-A371-4FA2073F9F5A}" srcOrd="0" destOrd="0" presId="urn:microsoft.com/office/officeart/2005/8/layout/lProcess2"/>
    <dgm:cxn modelId="{EA4FBAA1-4DA5-4C97-A752-9E48FA551FE2}" srcId="{38F91FFD-B023-479B-90C3-1C9D2FCE8A41}" destId="{DCF71138-1E0E-4A18-9783-9C7A3564CD1B}" srcOrd="3" destOrd="0" parTransId="{4128A4A0-A07F-4377-AD3C-3FE1F85DFC32}" sibTransId="{327192BB-E04A-4CC3-95D3-71C929CC5339}"/>
    <dgm:cxn modelId="{2F58CE13-28A0-4F50-81D3-2B7143D997CC}" type="presOf" srcId="{38F91FFD-B023-479B-90C3-1C9D2FCE8A41}" destId="{A1295365-7BB2-494F-8BF8-90B3D59CEE15}" srcOrd="0" destOrd="0" presId="urn:microsoft.com/office/officeart/2005/8/layout/lProcess2"/>
    <dgm:cxn modelId="{1BA2EF03-0CB5-4CC4-AEF2-C3151B8E87F2}" srcId="{E7B5EDF7-E650-4A65-ADF0-E63928608856}" destId="{836EA563-50D6-4FC7-923C-2A8F306A7FAA}" srcOrd="4" destOrd="0" parTransId="{89852488-AB2D-4889-AFC4-99B4CF84E607}" sibTransId="{25B3414E-4C6D-4403-9679-6EAAA871A2D9}"/>
    <dgm:cxn modelId="{C4260F3C-48C0-4A7F-A001-413BE1F8B183}" srcId="{D63FE504-B2DE-400C-8D6C-8424D82C3AFE}" destId="{1CE8C4FA-80FB-4BD6-829F-C7774349D8FA}" srcOrd="1" destOrd="0" parTransId="{FAAB72C3-806A-4F81-98B4-61D58908A9B1}" sibTransId="{FF4DD752-2D95-415B-907F-AD6A574B7CD3}"/>
    <dgm:cxn modelId="{47A5475F-8BA0-4504-A18E-AF6B9F2A344A}" srcId="{E7B5EDF7-E650-4A65-ADF0-E63928608856}" destId="{DA49C93C-8094-4FB2-B68E-6796522BF037}" srcOrd="2" destOrd="0" parTransId="{EE3D3EC7-478F-475B-8911-DFEE7968FA52}" sibTransId="{454854DC-0655-4DD1-9AEA-B872064FD326}"/>
    <dgm:cxn modelId="{9CDA5597-5EC3-445C-AD66-AE9C259772B7}" type="presOf" srcId="{80FDCC7C-D2C8-473F-80B0-6DA80976CD66}" destId="{0AC25935-76E7-463B-80A8-9720C2148164}" srcOrd="0" destOrd="0" presId="urn:microsoft.com/office/officeart/2005/8/layout/lProcess2"/>
    <dgm:cxn modelId="{91F47A25-7FD7-49AB-A5EC-BCC58F25AFE1}" type="presOf" srcId="{38F91FFD-B023-479B-90C3-1C9D2FCE8A41}" destId="{01CF9484-C9A3-468B-9B6B-76ACAFF14A75}" srcOrd="1" destOrd="0" presId="urn:microsoft.com/office/officeart/2005/8/layout/lProcess2"/>
    <dgm:cxn modelId="{39BFBCDA-90E0-4059-A07E-BB596EAFC63D}" srcId="{D63FE504-B2DE-400C-8D6C-8424D82C3AFE}" destId="{2C975C1E-E9BD-43DE-A16E-59EE90947475}" srcOrd="2" destOrd="0" parTransId="{B55D9167-0D47-4A00-8F22-3D92BEEF46FA}" sibTransId="{A4D9C37F-0A62-46DF-AED0-3E2261FCE67C}"/>
    <dgm:cxn modelId="{5B067B7A-1109-4369-9988-9033510E10C4}" type="presOf" srcId="{BF7A3FBD-D871-4C87-AF5F-978B169AFB13}" destId="{C24E012A-0158-4AC1-BFD2-2C1DE6360BF3}" srcOrd="0" destOrd="0" presId="urn:microsoft.com/office/officeart/2005/8/layout/lProcess2"/>
    <dgm:cxn modelId="{B4B900B7-A588-4F48-AE3D-C01E74CCA159}" type="presOf" srcId="{2C975C1E-E9BD-43DE-A16E-59EE90947475}" destId="{A4556F93-18C1-471F-9642-254B295ABA4A}" srcOrd="0" destOrd="0" presId="urn:microsoft.com/office/officeart/2005/8/layout/lProcess2"/>
    <dgm:cxn modelId="{14A54EB5-3D91-4DD1-A638-C7B224D692BE}" type="presParOf" srcId="{FEE3CFAB-7305-4B7D-9DB4-00153A216E93}" destId="{7C247A80-66BD-4733-BD50-67704814B3F8}" srcOrd="0" destOrd="0" presId="urn:microsoft.com/office/officeart/2005/8/layout/lProcess2"/>
    <dgm:cxn modelId="{4C043527-BE9F-4F9E-9E77-2D75ADA8C369}" type="presParOf" srcId="{7C247A80-66BD-4733-BD50-67704814B3F8}" destId="{39A3EB2D-6488-451D-9083-D6FDAE981B1C}" srcOrd="0" destOrd="0" presId="urn:microsoft.com/office/officeart/2005/8/layout/lProcess2"/>
    <dgm:cxn modelId="{96830512-B5DC-497E-A58E-0E16DAF29393}" type="presParOf" srcId="{7C247A80-66BD-4733-BD50-67704814B3F8}" destId="{DF550C1C-7506-46BC-A52A-52797E47F0FC}" srcOrd="1" destOrd="0" presId="urn:microsoft.com/office/officeart/2005/8/layout/lProcess2"/>
    <dgm:cxn modelId="{832A023B-47E1-4C15-9E09-4956820D14FD}" type="presParOf" srcId="{7C247A80-66BD-4733-BD50-67704814B3F8}" destId="{C5ECBE47-CF89-4422-A596-F7AD4524C7B9}" srcOrd="2" destOrd="0" presId="urn:microsoft.com/office/officeart/2005/8/layout/lProcess2"/>
    <dgm:cxn modelId="{42A3951E-F5C8-4C99-A9BF-1B6B75019026}" type="presParOf" srcId="{C5ECBE47-CF89-4422-A596-F7AD4524C7B9}" destId="{0281F8B0-139C-40DE-A188-DCDC5FB581EA}" srcOrd="0" destOrd="0" presId="urn:microsoft.com/office/officeart/2005/8/layout/lProcess2"/>
    <dgm:cxn modelId="{3213CE0D-1D5C-4CD2-97C6-E3DFB1291F64}" type="presParOf" srcId="{0281F8B0-139C-40DE-A188-DCDC5FB581EA}" destId="{20D2704A-D976-4D43-B0BB-8F6955AEAD50}" srcOrd="0" destOrd="0" presId="urn:microsoft.com/office/officeart/2005/8/layout/lProcess2"/>
    <dgm:cxn modelId="{3D081CC1-A1C8-467A-956B-11BE0C1346A5}" type="presParOf" srcId="{0281F8B0-139C-40DE-A188-DCDC5FB581EA}" destId="{A3DFFCB8-D05A-4A40-BAF6-B40FB910D70A}" srcOrd="1" destOrd="0" presId="urn:microsoft.com/office/officeart/2005/8/layout/lProcess2"/>
    <dgm:cxn modelId="{BAD2A3F0-7FD6-4A85-9794-2492196CB871}" type="presParOf" srcId="{0281F8B0-139C-40DE-A188-DCDC5FB581EA}" destId="{94518970-CCC6-4F6E-9436-223F0FF72CF9}" srcOrd="2" destOrd="0" presId="urn:microsoft.com/office/officeart/2005/8/layout/lProcess2"/>
    <dgm:cxn modelId="{52CDA9B4-5E27-4E7B-B31E-91C3F4358AC8}" type="presParOf" srcId="{0281F8B0-139C-40DE-A188-DCDC5FB581EA}" destId="{89BCE7BF-24F8-465B-AA21-F8B328675D9A}" srcOrd="3" destOrd="0" presId="urn:microsoft.com/office/officeart/2005/8/layout/lProcess2"/>
    <dgm:cxn modelId="{EC398F09-0A6A-4E34-9E2E-9DE5E4998570}" type="presParOf" srcId="{0281F8B0-139C-40DE-A188-DCDC5FB581EA}" destId="{F302292A-F12C-4107-B6A6-0D51032092EC}" srcOrd="4" destOrd="0" presId="urn:microsoft.com/office/officeart/2005/8/layout/lProcess2"/>
    <dgm:cxn modelId="{6C42B74A-7888-49A3-B1EB-4829E098D9FD}" type="presParOf" srcId="{0281F8B0-139C-40DE-A188-DCDC5FB581EA}" destId="{D6A0F750-192F-4057-90E9-E01B0136676E}" srcOrd="5" destOrd="0" presId="urn:microsoft.com/office/officeart/2005/8/layout/lProcess2"/>
    <dgm:cxn modelId="{8D2DDFAC-1BC8-4413-9268-B3855B88CE4D}" type="presParOf" srcId="{0281F8B0-139C-40DE-A188-DCDC5FB581EA}" destId="{A61FA9B7-11BC-48E2-A2B2-E4938034285E}" srcOrd="6" destOrd="0" presId="urn:microsoft.com/office/officeart/2005/8/layout/lProcess2"/>
    <dgm:cxn modelId="{5E9E1533-9817-4910-84FA-FBAF602B449E}" type="presParOf" srcId="{0281F8B0-139C-40DE-A188-DCDC5FB581EA}" destId="{F3447304-40A8-4FF9-8E34-CAC512FC88CB}" srcOrd="7" destOrd="0" presId="urn:microsoft.com/office/officeart/2005/8/layout/lProcess2"/>
    <dgm:cxn modelId="{4245A8D2-4F0C-46D4-8AE9-3C12D1B056D8}" type="presParOf" srcId="{0281F8B0-139C-40DE-A188-DCDC5FB581EA}" destId="{8CBC4208-4A1C-49AD-A47F-0439C4E32151}" srcOrd="8" destOrd="0" presId="urn:microsoft.com/office/officeart/2005/8/layout/lProcess2"/>
    <dgm:cxn modelId="{4A6864C5-3F16-40D2-A108-19C6C7C2345F}" type="presParOf" srcId="{FEE3CFAB-7305-4B7D-9DB4-00153A216E93}" destId="{46FBFB80-BD0C-424E-B137-858DCC4D3041}" srcOrd="1" destOrd="0" presId="urn:microsoft.com/office/officeart/2005/8/layout/lProcess2"/>
    <dgm:cxn modelId="{0E19AAC5-4B7A-4CF3-A07E-4CC800A65B68}" type="presParOf" srcId="{FEE3CFAB-7305-4B7D-9DB4-00153A216E93}" destId="{47FCCA11-45F8-4032-A3BC-6713BA5A14D7}" srcOrd="2" destOrd="0" presId="urn:microsoft.com/office/officeart/2005/8/layout/lProcess2"/>
    <dgm:cxn modelId="{F50D1AEB-371C-4FAF-B623-3A65C12F098C}" type="presParOf" srcId="{47FCCA11-45F8-4032-A3BC-6713BA5A14D7}" destId="{A1295365-7BB2-494F-8BF8-90B3D59CEE15}" srcOrd="0" destOrd="0" presId="urn:microsoft.com/office/officeart/2005/8/layout/lProcess2"/>
    <dgm:cxn modelId="{CE6996D5-C3AF-4C2C-834C-FC265D021F3A}" type="presParOf" srcId="{47FCCA11-45F8-4032-A3BC-6713BA5A14D7}" destId="{01CF9484-C9A3-468B-9B6B-76ACAFF14A75}" srcOrd="1" destOrd="0" presId="urn:microsoft.com/office/officeart/2005/8/layout/lProcess2"/>
    <dgm:cxn modelId="{E6E64A37-F64F-4F72-B0C5-63127F520EED}" type="presParOf" srcId="{47FCCA11-45F8-4032-A3BC-6713BA5A14D7}" destId="{938B0D60-42C3-4F7D-B09D-0AF24517CAFF}" srcOrd="2" destOrd="0" presId="urn:microsoft.com/office/officeart/2005/8/layout/lProcess2"/>
    <dgm:cxn modelId="{2AA2A020-93FB-4D23-9BB4-F84EE6475F2A}" type="presParOf" srcId="{938B0D60-42C3-4F7D-B09D-0AF24517CAFF}" destId="{0BC95690-C3C5-4F08-8903-E89FBEAD9091}" srcOrd="0" destOrd="0" presId="urn:microsoft.com/office/officeart/2005/8/layout/lProcess2"/>
    <dgm:cxn modelId="{C8BD958F-4ADC-4551-901C-879CEE1B28CA}" type="presParOf" srcId="{0BC95690-C3C5-4F08-8903-E89FBEAD9091}" destId="{6100D9DB-84C8-4C52-B002-1FC0361027EB}" srcOrd="0" destOrd="0" presId="urn:microsoft.com/office/officeart/2005/8/layout/lProcess2"/>
    <dgm:cxn modelId="{E958CB59-0DBA-4823-B3C4-98DDB5419218}" type="presParOf" srcId="{0BC95690-C3C5-4F08-8903-E89FBEAD9091}" destId="{FE65FDCE-2E6C-4C4D-A9EC-140B8B5A1EB0}" srcOrd="1" destOrd="0" presId="urn:microsoft.com/office/officeart/2005/8/layout/lProcess2"/>
    <dgm:cxn modelId="{7A873ABE-E199-4713-9CEC-B04A65F38A73}" type="presParOf" srcId="{0BC95690-C3C5-4F08-8903-E89FBEAD9091}" destId="{7CE7A9CE-D141-4AF9-93A7-E9C865B6C71D}" srcOrd="2" destOrd="0" presId="urn:microsoft.com/office/officeart/2005/8/layout/lProcess2"/>
    <dgm:cxn modelId="{0E65C417-0FD1-4D40-AEA4-63F66993909E}" type="presParOf" srcId="{0BC95690-C3C5-4F08-8903-E89FBEAD9091}" destId="{34EEC782-A0BE-43AE-BA08-CF1A4CE26250}" srcOrd="3" destOrd="0" presId="urn:microsoft.com/office/officeart/2005/8/layout/lProcess2"/>
    <dgm:cxn modelId="{32183362-7375-48DF-BC2B-4A5FFEA13A31}" type="presParOf" srcId="{0BC95690-C3C5-4F08-8903-E89FBEAD9091}" destId="{6AB8BB3A-B591-453E-A371-4FA2073F9F5A}" srcOrd="4" destOrd="0" presId="urn:microsoft.com/office/officeart/2005/8/layout/lProcess2"/>
    <dgm:cxn modelId="{76460846-F4DE-44A0-AADC-10D5B6EF2C52}" type="presParOf" srcId="{0BC95690-C3C5-4F08-8903-E89FBEAD9091}" destId="{31F0AA34-9C2B-411D-9313-515C9F1BE835}" srcOrd="5" destOrd="0" presId="urn:microsoft.com/office/officeart/2005/8/layout/lProcess2"/>
    <dgm:cxn modelId="{A5ED685A-19F3-4F0C-A043-069D91BA54E6}" type="presParOf" srcId="{0BC95690-C3C5-4F08-8903-E89FBEAD9091}" destId="{9914EB78-AF0D-4547-8945-660743A32D81}" srcOrd="6" destOrd="0" presId="urn:microsoft.com/office/officeart/2005/8/layout/lProcess2"/>
    <dgm:cxn modelId="{D7A2DAAE-C0EB-4159-8B3F-270D8AA21437}" type="presParOf" srcId="{0BC95690-C3C5-4F08-8903-E89FBEAD9091}" destId="{E7F19E21-F2BD-4DE1-89E9-4D064F654F21}" srcOrd="7" destOrd="0" presId="urn:microsoft.com/office/officeart/2005/8/layout/lProcess2"/>
    <dgm:cxn modelId="{1938C606-844D-4C4F-ABF3-C794A60ECDA9}" type="presParOf" srcId="{0BC95690-C3C5-4F08-8903-E89FBEAD9091}" destId="{59E23739-9CE4-4A49-97D4-48B6E55AA37C}" srcOrd="8" destOrd="0" presId="urn:microsoft.com/office/officeart/2005/8/layout/lProcess2"/>
    <dgm:cxn modelId="{2FF55EFC-9849-4D07-AE8A-96D1206CF3F8}" type="presParOf" srcId="{0BC95690-C3C5-4F08-8903-E89FBEAD9091}" destId="{A761B9BE-BE02-475D-8D85-BF4EB49A1B47}" srcOrd="9" destOrd="0" presId="urn:microsoft.com/office/officeart/2005/8/layout/lProcess2"/>
    <dgm:cxn modelId="{021EB79D-F73A-4BE1-A5B3-DFA4F74DB3BD}" type="presParOf" srcId="{0BC95690-C3C5-4F08-8903-E89FBEAD9091}" destId="{949472D2-03E0-474E-8A95-62F16A5EED1C}" srcOrd="10" destOrd="0" presId="urn:microsoft.com/office/officeart/2005/8/layout/lProcess2"/>
    <dgm:cxn modelId="{CCB83EB0-A88B-4EA2-AE9B-32B2B8131989}" type="presParOf" srcId="{0BC95690-C3C5-4F08-8903-E89FBEAD9091}" destId="{A519BB9A-54C0-406C-86E2-4112C663A9E0}" srcOrd="11" destOrd="0" presId="urn:microsoft.com/office/officeart/2005/8/layout/lProcess2"/>
    <dgm:cxn modelId="{75750ABF-3353-4CDD-A5FC-F7BE9FFE8A3C}" type="presParOf" srcId="{0BC95690-C3C5-4F08-8903-E89FBEAD9091}" destId="{CBE439CF-BED4-4CEB-B517-BB830C1A0807}" srcOrd="12" destOrd="0" presId="urn:microsoft.com/office/officeart/2005/8/layout/lProcess2"/>
    <dgm:cxn modelId="{C58BA7C3-E304-4C8B-B3CE-0E710CA693E2}" type="presParOf" srcId="{0BC95690-C3C5-4F08-8903-E89FBEAD9091}" destId="{95C72FCD-379F-4801-9E4B-D477F7CAB4D1}" srcOrd="13" destOrd="0" presId="urn:microsoft.com/office/officeart/2005/8/layout/lProcess2"/>
    <dgm:cxn modelId="{75F64CB5-DDCB-4639-B851-1C0B9BCA42D3}" type="presParOf" srcId="{0BC95690-C3C5-4F08-8903-E89FBEAD9091}" destId="{8BA43DBF-9A90-482D-B311-44AF52F659D7}" srcOrd="14" destOrd="0" presId="urn:microsoft.com/office/officeart/2005/8/layout/lProcess2"/>
    <dgm:cxn modelId="{E794645E-4540-4D6F-9B23-F0B45B3D2FAE}" type="presParOf" srcId="{0BC95690-C3C5-4F08-8903-E89FBEAD9091}" destId="{772D54BA-695E-4FB4-9E57-0C43182ADD03}" srcOrd="15" destOrd="0" presId="urn:microsoft.com/office/officeart/2005/8/layout/lProcess2"/>
    <dgm:cxn modelId="{AADB8AC8-DBA3-44AF-921A-B590151A8C3E}" type="presParOf" srcId="{0BC95690-C3C5-4F08-8903-E89FBEAD9091}" destId="{433BD9AE-836D-4FCC-9FB9-5CD669D27990}" srcOrd="16" destOrd="0" presId="urn:microsoft.com/office/officeart/2005/8/layout/lProcess2"/>
    <dgm:cxn modelId="{576D50CF-7CE3-403A-B49D-D6663F7B14C9}" type="presParOf" srcId="{0BC95690-C3C5-4F08-8903-E89FBEAD9091}" destId="{55140074-7AD2-4293-B92F-44C535547B72}" srcOrd="17" destOrd="0" presId="urn:microsoft.com/office/officeart/2005/8/layout/lProcess2"/>
    <dgm:cxn modelId="{7E89D119-CF28-44CD-A429-31627D58AF86}" type="presParOf" srcId="{0BC95690-C3C5-4F08-8903-E89FBEAD9091}" destId="{2F42AFF3-0C9C-45E1-A45D-C4E10D444CCD}" srcOrd="18" destOrd="0" presId="urn:microsoft.com/office/officeart/2005/8/layout/lProcess2"/>
    <dgm:cxn modelId="{91832AA9-F105-48D4-926E-487D84EACE18}" type="presParOf" srcId="{FEE3CFAB-7305-4B7D-9DB4-00153A216E93}" destId="{55225F79-9B11-4E53-8781-D7677B9ADCDF}" srcOrd="3" destOrd="0" presId="urn:microsoft.com/office/officeart/2005/8/layout/lProcess2"/>
    <dgm:cxn modelId="{5CADDFD6-26F0-4BA0-9DCF-2E6EC97C5CD6}" type="presParOf" srcId="{FEE3CFAB-7305-4B7D-9DB4-00153A216E93}" destId="{82C29D8A-D3E4-42E5-B8F4-DE935CE11DA2}" srcOrd="4" destOrd="0" presId="urn:microsoft.com/office/officeart/2005/8/layout/lProcess2"/>
    <dgm:cxn modelId="{CF28A4CF-9B4E-4E05-8F7D-8E181D0D22FE}" type="presParOf" srcId="{82C29D8A-D3E4-42E5-B8F4-DE935CE11DA2}" destId="{0AC25935-76E7-463B-80A8-9720C2148164}" srcOrd="0" destOrd="0" presId="urn:microsoft.com/office/officeart/2005/8/layout/lProcess2"/>
    <dgm:cxn modelId="{4D90826D-A863-4396-844B-D442409F53D8}" type="presParOf" srcId="{82C29D8A-D3E4-42E5-B8F4-DE935CE11DA2}" destId="{BFEC556A-C7AA-4A44-8333-8EC0E578E513}" srcOrd="1" destOrd="0" presId="urn:microsoft.com/office/officeart/2005/8/layout/lProcess2"/>
    <dgm:cxn modelId="{8B2E8C29-B5E5-4EB2-98F4-43AF42FD8D38}" type="presParOf" srcId="{82C29D8A-D3E4-42E5-B8F4-DE935CE11DA2}" destId="{453340FC-4CB1-4071-BAC6-2D62C9844203}" srcOrd="2" destOrd="0" presId="urn:microsoft.com/office/officeart/2005/8/layout/lProcess2"/>
    <dgm:cxn modelId="{652FB36E-6FEA-4DBD-B050-6295E6A261E0}" type="presParOf" srcId="{453340FC-4CB1-4071-BAC6-2D62C9844203}" destId="{D80337B8-C525-4499-BCD2-C911B47E4D2C}" srcOrd="0" destOrd="0" presId="urn:microsoft.com/office/officeart/2005/8/layout/lProcess2"/>
    <dgm:cxn modelId="{415FC918-7E6B-46B3-9F2C-9137C18700FA}" type="presParOf" srcId="{D80337B8-C525-4499-BCD2-C911B47E4D2C}" destId="{2195672D-12BD-4F76-B886-8D29FA560342}" srcOrd="0" destOrd="0" presId="urn:microsoft.com/office/officeart/2005/8/layout/lProcess2"/>
    <dgm:cxn modelId="{DA1481BA-B44F-47FA-B6F4-4FF91B13B026}" type="presParOf" srcId="{D80337B8-C525-4499-BCD2-C911B47E4D2C}" destId="{6B18B190-198C-478C-A71F-FFF1626292D1}" srcOrd="1" destOrd="0" presId="urn:microsoft.com/office/officeart/2005/8/layout/lProcess2"/>
    <dgm:cxn modelId="{4E30E616-31ED-4033-B42B-A4E3DCF09878}" type="presParOf" srcId="{D80337B8-C525-4499-BCD2-C911B47E4D2C}" destId="{AF24854B-79B7-41EC-96C7-E27CC126BACE}" srcOrd="2" destOrd="0" presId="urn:microsoft.com/office/officeart/2005/8/layout/lProcess2"/>
    <dgm:cxn modelId="{75167A27-B553-4006-A57B-10FDFE2B340B}" type="presParOf" srcId="{D80337B8-C525-4499-BCD2-C911B47E4D2C}" destId="{03A0B2D6-19A2-4475-B48F-927121505E52}" srcOrd="3" destOrd="0" presId="urn:microsoft.com/office/officeart/2005/8/layout/lProcess2"/>
    <dgm:cxn modelId="{24B6AA14-AD81-4530-8010-14845BAD1E68}" type="presParOf" srcId="{D80337B8-C525-4499-BCD2-C911B47E4D2C}" destId="{91D50D47-C358-48F5-B7FF-94C12860EFF2}" srcOrd="4" destOrd="0" presId="urn:microsoft.com/office/officeart/2005/8/layout/lProcess2"/>
    <dgm:cxn modelId="{BD8FDF7B-9D2B-4D51-B4CB-7E6A199B780E}" type="presParOf" srcId="{D80337B8-C525-4499-BCD2-C911B47E4D2C}" destId="{90074F77-BB54-493F-9043-B7977EB97994}" srcOrd="5" destOrd="0" presId="urn:microsoft.com/office/officeart/2005/8/layout/lProcess2"/>
    <dgm:cxn modelId="{F7302183-01B0-4A8B-BA46-DE60039E22BE}" type="presParOf" srcId="{D80337B8-C525-4499-BCD2-C911B47E4D2C}" destId="{EF0C3A52-6F41-45C7-8736-15479559244E}" srcOrd="6" destOrd="0" presId="urn:microsoft.com/office/officeart/2005/8/layout/lProcess2"/>
    <dgm:cxn modelId="{1BC55C82-443F-49B1-94BF-C135EBF58E04}" type="presParOf" srcId="{FEE3CFAB-7305-4B7D-9DB4-00153A216E93}" destId="{7B0C56B4-56DE-4ADC-A486-35C9C1A1F548}" srcOrd="5" destOrd="0" presId="urn:microsoft.com/office/officeart/2005/8/layout/lProcess2"/>
    <dgm:cxn modelId="{F1CADD7D-74A2-4D16-8920-BA5B9BFEBA4E}" type="presParOf" srcId="{FEE3CFAB-7305-4B7D-9DB4-00153A216E93}" destId="{3B9D412A-1E11-4B81-ACB6-9EB9EF846379}" srcOrd="6" destOrd="0" presId="urn:microsoft.com/office/officeart/2005/8/layout/lProcess2"/>
    <dgm:cxn modelId="{15DB5042-A8C4-4557-A96D-090AD4871903}" type="presParOf" srcId="{3B9D412A-1E11-4B81-ACB6-9EB9EF846379}" destId="{4FAB2817-2596-4CAB-97DC-8AB7AB0CB274}" srcOrd="0" destOrd="0" presId="urn:microsoft.com/office/officeart/2005/8/layout/lProcess2"/>
    <dgm:cxn modelId="{E11F47E7-1398-44CB-957E-9F2F43FEA160}" type="presParOf" srcId="{3B9D412A-1E11-4B81-ACB6-9EB9EF846379}" destId="{F6A7FCED-A8EB-498A-B4A3-39DC931C2603}" srcOrd="1" destOrd="0" presId="urn:microsoft.com/office/officeart/2005/8/layout/lProcess2"/>
    <dgm:cxn modelId="{5F23D6CD-4AB4-41C1-B9E5-05F067F4D7CE}" type="presParOf" srcId="{3B9D412A-1E11-4B81-ACB6-9EB9EF846379}" destId="{77FDA0B8-5EEB-454F-8862-5893A86118D9}" srcOrd="2" destOrd="0" presId="urn:microsoft.com/office/officeart/2005/8/layout/lProcess2"/>
    <dgm:cxn modelId="{8CA75769-E55B-463F-BA06-1595901D679F}" type="presParOf" srcId="{77FDA0B8-5EEB-454F-8862-5893A86118D9}" destId="{A77C5D9A-D896-46F1-9061-3CC8EC75EB50}" srcOrd="0" destOrd="0" presId="urn:microsoft.com/office/officeart/2005/8/layout/lProcess2"/>
    <dgm:cxn modelId="{D3D32B27-B2CE-4B1F-839F-7517E88AA1D3}" type="presParOf" srcId="{A77C5D9A-D896-46F1-9061-3CC8EC75EB50}" destId="{C24E012A-0158-4AC1-BFD2-2C1DE6360BF3}" srcOrd="0" destOrd="0" presId="urn:microsoft.com/office/officeart/2005/8/layout/lProcess2"/>
    <dgm:cxn modelId="{63D311EA-6012-4207-AA62-93D3E6353C81}" type="presParOf" srcId="{A77C5D9A-D896-46F1-9061-3CC8EC75EB50}" destId="{828F7CAB-CBB6-41E4-AC57-319BB07A095C}" srcOrd="1" destOrd="0" presId="urn:microsoft.com/office/officeart/2005/8/layout/lProcess2"/>
    <dgm:cxn modelId="{D8257783-AA79-418F-A16C-FEF5E973ABB1}" type="presParOf" srcId="{A77C5D9A-D896-46F1-9061-3CC8EC75EB50}" destId="{703AA78B-06FF-48AD-B2B6-A0C98DEC83C5}" srcOrd="2" destOrd="0" presId="urn:microsoft.com/office/officeart/2005/8/layout/lProcess2"/>
    <dgm:cxn modelId="{B91C53D8-5C5E-4427-894B-F540C941A2B5}" type="presParOf" srcId="{A77C5D9A-D896-46F1-9061-3CC8EC75EB50}" destId="{E9185438-E3CB-4A41-A1FC-5381A43068EC}" srcOrd="3" destOrd="0" presId="urn:microsoft.com/office/officeart/2005/8/layout/lProcess2"/>
    <dgm:cxn modelId="{A46F3803-D9FA-4A5D-891F-B4C0357B6125}" type="presParOf" srcId="{A77C5D9A-D896-46F1-9061-3CC8EC75EB50}" destId="{A4556F93-18C1-471F-9642-254B295ABA4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D66A6-B3F7-4BFD-83E2-4C9341F0BC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B4DBD5-7143-4170-8AA6-E76944FA4742}">
      <dgm:prSet phldrT="[Text]"/>
      <dgm:spPr/>
      <dgm:t>
        <a:bodyPr/>
        <a:lstStyle/>
        <a:p>
          <a:r>
            <a:rPr lang="en-GB" dirty="0" smtClean="0"/>
            <a:t>Foreign equity</a:t>
          </a:r>
          <a:endParaRPr lang="en-GB" dirty="0"/>
        </a:p>
      </dgm:t>
    </dgm:pt>
    <dgm:pt modelId="{B93B6BE5-4B3C-475B-84C1-122B54187E0B}" type="parTrans" cxnId="{BEF05091-CEFA-4255-82EA-F512E71D7EFD}">
      <dgm:prSet/>
      <dgm:spPr/>
      <dgm:t>
        <a:bodyPr/>
        <a:lstStyle/>
        <a:p>
          <a:endParaRPr lang="en-GB"/>
        </a:p>
      </dgm:t>
    </dgm:pt>
    <dgm:pt modelId="{A379182D-3082-4AA6-B0EC-D2A5DABF4B4D}" type="sibTrans" cxnId="{BEF05091-CEFA-4255-82EA-F512E71D7EFD}">
      <dgm:prSet/>
      <dgm:spPr/>
      <dgm:t>
        <a:bodyPr/>
        <a:lstStyle/>
        <a:p>
          <a:endParaRPr lang="en-GB"/>
        </a:p>
      </dgm:t>
    </dgm:pt>
    <dgm:pt modelId="{05DA3E1B-0893-4468-B1DB-CD19DCBB7A33}">
      <dgm:prSet phldrT="[Text]"/>
      <dgm:spPr/>
      <dgm:t>
        <a:bodyPr/>
        <a:lstStyle/>
        <a:p>
          <a:r>
            <a:rPr lang="en-GB" dirty="0" smtClean="0"/>
            <a:t>0%</a:t>
          </a:r>
          <a:endParaRPr lang="en-GB" dirty="0"/>
        </a:p>
      </dgm:t>
    </dgm:pt>
    <dgm:pt modelId="{2EFA3249-CE5F-40F4-A226-8F51FB3B840C}" type="parTrans" cxnId="{25C7F310-B94F-46BD-B627-0E8A48AF6C92}">
      <dgm:prSet/>
      <dgm:spPr/>
      <dgm:t>
        <a:bodyPr/>
        <a:lstStyle/>
        <a:p>
          <a:endParaRPr lang="en-GB"/>
        </a:p>
      </dgm:t>
    </dgm:pt>
    <dgm:pt modelId="{D0306E6F-F9AB-48DC-A130-0F413D55B91D}" type="sibTrans" cxnId="{25C7F310-B94F-46BD-B627-0E8A48AF6C92}">
      <dgm:prSet/>
      <dgm:spPr/>
      <dgm:t>
        <a:bodyPr/>
        <a:lstStyle/>
        <a:p>
          <a:endParaRPr lang="en-GB"/>
        </a:p>
      </dgm:t>
    </dgm:pt>
    <dgm:pt modelId="{F7F6F328-6F73-4D17-9D2B-3B90AFDDF5EE}">
      <dgm:prSet phldrT="[Text]"/>
      <dgm:spPr/>
      <dgm:t>
        <a:bodyPr/>
        <a:lstStyle/>
        <a:p>
          <a:r>
            <a:rPr lang="en-GB" dirty="0" smtClean="0"/>
            <a:t>49%</a:t>
          </a:r>
          <a:endParaRPr lang="en-GB" dirty="0"/>
        </a:p>
      </dgm:t>
    </dgm:pt>
    <dgm:pt modelId="{F9AF8BED-3A5B-4910-A6DF-CCB246D372D5}" type="parTrans" cxnId="{D1DD9EC6-A789-4DC1-AD87-E2AB0BCEC526}">
      <dgm:prSet/>
      <dgm:spPr/>
      <dgm:t>
        <a:bodyPr/>
        <a:lstStyle/>
        <a:p>
          <a:endParaRPr lang="en-GB"/>
        </a:p>
      </dgm:t>
    </dgm:pt>
    <dgm:pt modelId="{09829A4B-6C11-48AC-9C7F-CCAC02E696C5}" type="sibTrans" cxnId="{D1DD9EC6-A789-4DC1-AD87-E2AB0BCEC526}">
      <dgm:prSet/>
      <dgm:spPr/>
      <dgm:t>
        <a:bodyPr/>
        <a:lstStyle/>
        <a:p>
          <a:endParaRPr lang="en-GB"/>
        </a:p>
      </dgm:t>
    </dgm:pt>
    <dgm:pt modelId="{C607E75A-7731-44A5-A678-8C4426057680}">
      <dgm:prSet phldrT="[Text]"/>
      <dgm:spPr/>
      <dgm:t>
        <a:bodyPr/>
        <a:lstStyle/>
        <a:p>
          <a:r>
            <a:rPr lang="en-GB" dirty="0" smtClean="0"/>
            <a:t>Board members</a:t>
          </a:r>
        </a:p>
        <a:p>
          <a:r>
            <a:rPr lang="en-GB" dirty="0" smtClean="0"/>
            <a:t>Screening</a:t>
          </a:r>
        </a:p>
        <a:p>
          <a:r>
            <a:rPr lang="en-GB" dirty="0" smtClean="0"/>
            <a:t>M&amp;A scored 1</a:t>
          </a:r>
          <a:endParaRPr lang="en-GB" dirty="0"/>
        </a:p>
      </dgm:t>
    </dgm:pt>
    <dgm:pt modelId="{B5D47943-9586-4974-8516-C590BDD4A6E4}" type="parTrans" cxnId="{CC5DF0F2-3F3C-44BF-A9D4-97DB8061BEAC}">
      <dgm:prSet/>
      <dgm:spPr/>
      <dgm:t>
        <a:bodyPr/>
        <a:lstStyle/>
        <a:p>
          <a:endParaRPr lang="en-GB"/>
        </a:p>
      </dgm:t>
    </dgm:pt>
    <dgm:pt modelId="{448CA1B0-0C78-4033-A2D8-0F4F57098FC6}" type="sibTrans" cxnId="{CC5DF0F2-3F3C-44BF-A9D4-97DB8061BEAC}">
      <dgm:prSet/>
      <dgm:spPr/>
      <dgm:t>
        <a:bodyPr/>
        <a:lstStyle/>
        <a:p>
          <a:endParaRPr lang="en-GB"/>
        </a:p>
      </dgm:t>
    </dgm:pt>
    <dgm:pt modelId="{87C708D6-DB06-40B9-9AB6-E658E5E6A3BE}">
      <dgm:prSet/>
      <dgm:spPr/>
      <dgm:t>
        <a:bodyPr/>
        <a:lstStyle/>
        <a:p>
          <a:r>
            <a:rPr lang="en-GB" dirty="0" smtClean="0"/>
            <a:t>100%</a:t>
          </a:r>
          <a:endParaRPr lang="en-GB" dirty="0"/>
        </a:p>
      </dgm:t>
    </dgm:pt>
    <dgm:pt modelId="{2393B489-A2EC-4043-8862-67251FA33AC9}" type="parTrans" cxnId="{B4E0E990-A3B5-4CE1-9638-C67A0896C64A}">
      <dgm:prSet/>
      <dgm:spPr/>
      <dgm:t>
        <a:bodyPr/>
        <a:lstStyle/>
        <a:p>
          <a:endParaRPr lang="en-GB"/>
        </a:p>
      </dgm:t>
    </dgm:pt>
    <dgm:pt modelId="{E35E8AAE-8922-4FE6-8398-3EA7C26B562C}" type="sibTrans" cxnId="{B4E0E990-A3B5-4CE1-9638-C67A0896C64A}">
      <dgm:prSet/>
      <dgm:spPr/>
      <dgm:t>
        <a:bodyPr/>
        <a:lstStyle/>
        <a:p>
          <a:endParaRPr lang="en-GB"/>
        </a:p>
      </dgm:t>
    </dgm:pt>
    <dgm:pt modelId="{7CCB671A-A9FB-4CA1-A742-0A0041F0AD07}">
      <dgm:prSet/>
      <dgm:spPr/>
      <dgm:t>
        <a:bodyPr/>
        <a:lstStyle/>
        <a:p>
          <a:r>
            <a:rPr lang="en-GB" dirty="0" smtClean="0"/>
            <a:t>All measures  scored normally</a:t>
          </a:r>
          <a:endParaRPr lang="en-GB" dirty="0"/>
        </a:p>
      </dgm:t>
    </dgm:pt>
    <dgm:pt modelId="{717EDAAB-320A-4239-BFC3-089B0BDBC814}" type="parTrans" cxnId="{6CA29F2C-E70A-47A7-ACA0-59F4B0FBF63E}">
      <dgm:prSet/>
      <dgm:spPr/>
      <dgm:t>
        <a:bodyPr/>
        <a:lstStyle/>
        <a:p>
          <a:endParaRPr lang="en-GB"/>
        </a:p>
      </dgm:t>
    </dgm:pt>
    <dgm:pt modelId="{9A43668C-BE88-450A-ACCA-1B113B8A1091}" type="sibTrans" cxnId="{6CA29F2C-E70A-47A7-ACA0-59F4B0FBF63E}">
      <dgm:prSet/>
      <dgm:spPr/>
      <dgm:t>
        <a:bodyPr/>
        <a:lstStyle/>
        <a:p>
          <a:endParaRPr lang="en-GB"/>
        </a:p>
      </dgm:t>
    </dgm:pt>
    <dgm:pt modelId="{553735FC-114E-417A-9900-2465D504E7AD}">
      <dgm:prSet/>
      <dgm:spPr/>
      <dgm:t>
        <a:bodyPr/>
        <a:lstStyle/>
        <a:p>
          <a:r>
            <a:rPr lang="en-GB" dirty="0" smtClean="0"/>
            <a:t>All measures related to  FDI scored 1</a:t>
          </a:r>
          <a:endParaRPr lang="en-GB" dirty="0"/>
        </a:p>
      </dgm:t>
    </dgm:pt>
    <dgm:pt modelId="{72ADBE0F-3621-4449-8317-4393221E65AE}" type="parTrans" cxnId="{7ABA191F-4130-470E-AEA3-203F960F6CCB}">
      <dgm:prSet/>
      <dgm:spPr/>
    </dgm:pt>
    <dgm:pt modelId="{7455ACB8-6425-42FE-8728-76A3313EB508}" type="sibTrans" cxnId="{7ABA191F-4130-470E-AEA3-203F960F6CCB}">
      <dgm:prSet/>
      <dgm:spPr/>
    </dgm:pt>
    <dgm:pt modelId="{F7F2C03D-FAAA-401A-AA6F-3933AC6BDB42}" type="pres">
      <dgm:prSet presAssocID="{922D66A6-B3F7-4BFD-83E2-4C9341F0BC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B8776A5-74F2-4CFD-8386-171A5B2131A2}" type="pres">
      <dgm:prSet presAssocID="{23B4DBD5-7143-4170-8AA6-E76944FA4742}" presName="hierRoot1" presStyleCnt="0"/>
      <dgm:spPr/>
    </dgm:pt>
    <dgm:pt modelId="{02AA1133-F672-4401-A029-6209C40B0DEC}" type="pres">
      <dgm:prSet presAssocID="{23B4DBD5-7143-4170-8AA6-E76944FA4742}" presName="composite" presStyleCnt="0"/>
      <dgm:spPr/>
    </dgm:pt>
    <dgm:pt modelId="{3BDB2949-2BC2-4AC1-ADE3-F3D400D5EB4C}" type="pres">
      <dgm:prSet presAssocID="{23B4DBD5-7143-4170-8AA6-E76944FA4742}" presName="background" presStyleLbl="node0" presStyleIdx="0" presStyleCnt="1"/>
      <dgm:spPr/>
    </dgm:pt>
    <dgm:pt modelId="{824A4711-2F75-4EA1-AC1D-00CE6AA785EC}" type="pres">
      <dgm:prSet presAssocID="{23B4DBD5-7143-4170-8AA6-E76944FA47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155DD31-A376-4997-87AB-B44AEE7EAB95}" type="pres">
      <dgm:prSet presAssocID="{23B4DBD5-7143-4170-8AA6-E76944FA4742}" presName="hierChild2" presStyleCnt="0"/>
      <dgm:spPr/>
    </dgm:pt>
    <dgm:pt modelId="{56CA65BF-3EC6-4AFE-8EB8-C18DAE000909}" type="pres">
      <dgm:prSet presAssocID="{2EFA3249-CE5F-40F4-A226-8F51FB3B840C}" presName="Name10" presStyleLbl="parChTrans1D2" presStyleIdx="0" presStyleCnt="3"/>
      <dgm:spPr/>
      <dgm:t>
        <a:bodyPr/>
        <a:lstStyle/>
        <a:p>
          <a:endParaRPr lang="en-GB"/>
        </a:p>
      </dgm:t>
    </dgm:pt>
    <dgm:pt modelId="{FF971053-6B83-4830-98B9-8669A4916769}" type="pres">
      <dgm:prSet presAssocID="{05DA3E1B-0893-4468-B1DB-CD19DCBB7A33}" presName="hierRoot2" presStyleCnt="0"/>
      <dgm:spPr/>
    </dgm:pt>
    <dgm:pt modelId="{8947B393-C5FB-4BBB-8C8B-1B7CC880C687}" type="pres">
      <dgm:prSet presAssocID="{05DA3E1B-0893-4468-B1DB-CD19DCBB7A33}" presName="composite2" presStyleCnt="0"/>
      <dgm:spPr/>
    </dgm:pt>
    <dgm:pt modelId="{C61BC0C3-FDA9-4C5D-A24A-E3DE4B0D6139}" type="pres">
      <dgm:prSet presAssocID="{05DA3E1B-0893-4468-B1DB-CD19DCBB7A33}" presName="background2" presStyleLbl="node2" presStyleIdx="0" presStyleCnt="3"/>
      <dgm:spPr/>
    </dgm:pt>
    <dgm:pt modelId="{BB3B3B60-022B-41CC-9B9E-060704F1AED0}" type="pres">
      <dgm:prSet presAssocID="{05DA3E1B-0893-4468-B1DB-CD19DCBB7A3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F4A26FB-4AD2-403C-A6ED-270C9D1CE5F4}" type="pres">
      <dgm:prSet presAssocID="{05DA3E1B-0893-4468-B1DB-CD19DCBB7A33}" presName="hierChild3" presStyleCnt="0"/>
      <dgm:spPr/>
    </dgm:pt>
    <dgm:pt modelId="{CB593808-6A4E-46D7-8443-BF14F801A94D}" type="pres">
      <dgm:prSet presAssocID="{72ADBE0F-3621-4449-8317-4393221E65AE}" presName="Name17" presStyleLbl="parChTrans1D3" presStyleIdx="0" presStyleCnt="3"/>
      <dgm:spPr/>
    </dgm:pt>
    <dgm:pt modelId="{717DC836-F907-4539-82C2-C27C777021CA}" type="pres">
      <dgm:prSet presAssocID="{553735FC-114E-417A-9900-2465D504E7AD}" presName="hierRoot3" presStyleCnt="0"/>
      <dgm:spPr/>
    </dgm:pt>
    <dgm:pt modelId="{BCDC4BE4-F5C5-41B7-B884-3A7E8B1C3CD2}" type="pres">
      <dgm:prSet presAssocID="{553735FC-114E-417A-9900-2465D504E7AD}" presName="composite3" presStyleCnt="0"/>
      <dgm:spPr/>
    </dgm:pt>
    <dgm:pt modelId="{1D13AABD-CDFE-4C2F-8027-0A53D2142656}" type="pres">
      <dgm:prSet presAssocID="{553735FC-114E-417A-9900-2465D504E7AD}" presName="background3" presStyleLbl="node3" presStyleIdx="0" presStyleCnt="3"/>
      <dgm:spPr/>
    </dgm:pt>
    <dgm:pt modelId="{91724500-634A-4064-8309-6712333846FE}" type="pres">
      <dgm:prSet presAssocID="{553735FC-114E-417A-9900-2465D504E7A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5C8A29-C9D1-4306-9258-DA97FB9A8D67}" type="pres">
      <dgm:prSet presAssocID="{553735FC-114E-417A-9900-2465D504E7AD}" presName="hierChild4" presStyleCnt="0"/>
      <dgm:spPr/>
    </dgm:pt>
    <dgm:pt modelId="{120DFAD4-018B-4ADE-8EFC-8590AC937C57}" type="pres">
      <dgm:prSet presAssocID="{F9AF8BED-3A5B-4910-A6DF-CCB246D372D5}" presName="Name10" presStyleLbl="parChTrans1D2" presStyleIdx="1" presStyleCnt="3"/>
      <dgm:spPr/>
      <dgm:t>
        <a:bodyPr/>
        <a:lstStyle/>
        <a:p>
          <a:endParaRPr lang="en-GB"/>
        </a:p>
      </dgm:t>
    </dgm:pt>
    <dgm:pt modelId="{C137658A-8D02-4EAD-AC5D-8A40B6F5D959}" type="pres">
      <dgm:prSet presAssocID="{F7F6F328-6F73-4D17-9D2B-3B90AFDDF5EE}" presName="hierRoot2" presStyleCnt="0"/>
      <dgm:spPr/>
    </dgm:pt>
    <dgm:pt modelId="{E23F8A22-5BA4-481B-A43D-7D7BAB79F456}" type="pres">
      <dgm:prSet presAssocID="{F7F6F328-6F73-4D17-9D2B-3B90AFDDF5EE}" presName="composite2" presStyleCnt="0"/>
      <dgm:spPr/>
    </dgm:pt>
    <dgm:pt modelId="{3736BBE4-921C-4664-B62E-900A8E24CE78}" type="pres">
      <dgm:prSet presAssocID="{F7F6F328-6F73-4D17-9D2B-3B90AFDDF5EE}" presName="background2" presStyleLbl="node2" presStyleIdx="1" presStyleCnt="3"/>
      <dgm:spPr/>
    </dgm:pt>
    <dgm:pt modelId="{DB6CB482-A97D-4321-8567-AA39AF84BF95}" type="pres">
      <dgm:prSet presAssocID="{F7F6F328-6F73-4D17-9D2B-3B90AFDDF5E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CC8BDD4-1288-4657-85E2-47EDACB12850}" type="pres">
      <dgm:prSet presAssocID="{F7F6F328-6F73-4D17-9D2B-3B90AFDDF5EE}" presName="hierChild3" presStyleCnt="0"/>
      <dgm:spPr/>
    </dgm:pt>
    <dgm:pt modelId="{D1C23CFB-53E0-489F-A988-BAFE5E388704}" type="pres">
      <dgm:prSet presAssocID="{B5D47943-9586-4974-8516-C590BDD4A6E4}" presName="Name17" presStyleLbl="parChTrans1D3" presStyleIdx="1" presStyleCnt="3"/>
      <dgm:spPr/>
      <dgm:t>
        <a:bodyPr/>
        <a:lstStyle/>
        <a:p>
          <a:endParaRPr lang="en-GB"/>
        </a:p>
      </dgm:t>
    </dgm:pt>
    <dgm:pt modelId="{2B9F8030-1B36-462E-81C4-457D0CC09968}" type="pres">
      <dgm:prSet presAssocID="{C607E75A-7731-44A5-A678-8C4426057680}" presName="hierRoot3" presStyleCnt="0"/>
      <dgm:spPr/>
    </dgm:pt>
    <dgm:pt modelId="{00B654A5-9960-4BAE-B77E-223E87129E57}" type="pres">
      <dgm:prSet presAssocID="{C607E75A-7731-44A5-A678-8C4426057680}" presName="composite3" presStyleCnt="0"/>
      <dgm:spPr/>
    </dgm:pt>
    <dgm:pt modelId="{4A365E61-C311-4D7D-8F29-F32FD7667982}" type="pres">
      <dgm:prSet presAssocID="{C607E75A-7731-44A5-A678-8C4426057680}" presName="background3" presStyleLbl="node3" presStyleIdx="1" presStyleCnt="3"/>
      <dgm:spPr/>
    </dgm:pt>
    <dgm:pt modelId="{8CF137CF-B7B5-4ABF-B029-05DE4A9C1658}" type="pres">
      <dgm:prSet presAssocID="{C607E75A-7731-44A5-A678-8C442605768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7E87CAC-5659-4065-876A-602DC675AB07}" type="pres">
      <dgm:prSet presAssocID="{C607E75A-7731-44A5-A678-8C4426057680}" presName="hierChild4" presStyleCnt="0"/>
      <dgm:spPr/>
    </dgm:pt>
    <dgm:pt modelId="{E70179C9-7E61-4F71-8B69-952DFF4A103F}" type="pres">
      <dgm:prSet presAssocID="{2393B489-A2EC-4043-8862-67251FA33AC9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70FBEFA-E622-43A0-B51B-6F304B12FEFC}" type="pres">
      <dgm:prSet presAssocID="{87C708D6-DB06-40B9-9AB6-E658E5E6A3BE}" presName="hierRoot2" presStyleCnt="0"/>
      <dgm:spPr/>
    </dgm:pt>
    <dgm:pt modelId="{0F8D3FFA-31C5-41E0-A4B6-D727F8CA3790}" type="pres">
      <dgm:prSet presAssocID="{87C708D6-DB06-40B9-9AB6-E658E5E6A3BE}" presName="composite2" presStyleCnt="0"/>
      <dgm:spPr/>
    </dgm:pt>
    <dgm:pt modelId="{F31D584B-2023-418D-9A7E-EE62D8B200F8}" type="pres">
      <dgm:prSet presAssocID="{87C708D6-DB06-40B9-9AB6-E658E5E6A3BE}" presName="background2" presStyleLbl="node2" presStyleIdx="2" presStyleCnt="3"/>
      <dgm:spPr/>
    </dgm:pt>
    <dgm:pt modelId="{9641F0E8-892F-4797-84FE-A2D25BC3B6E6}" type="pres">
      <dgm:prSet presAssocID="{87C708D6-DB06-40B9-9AB6-E658E5E6A3B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D945AA7-A780-4FA5-A9B2-3BAD3AFA0025}" type="pres">
      <dgm:prSet presAssocID="{87C708D6-DB06-40B9-9AB6-E658E5E6A3BE}" presName="hierChild3" presStyleCnt="0"/>
      <dgm:spPr/>
    </dgm:pt>
    <dgm:pt modelId="{EB43EC8C-FFDF-4178-9FAA-A9B141B91A58}" type="pres">
      <dgm:prSet presAssocID="{717EDAAB-320A-4239-BFC3-089B0BDBC814}" presName="Name17" presStyleLbl="parChTrans1D3" presStyleIdx="2" presStyleCnt="3"/>
      <dgm:spPr/>
      <dgm:t>
        <a:bodyPr/>
        <a:lstStyle/>
        <a:p>
          <a:endParaRPr lang="en-GB"/>
        </a:p>
      </dgm:t>
    </dgm:pt>
    <dgm:pt modelId="{FCB48339-C736-4EEB-A49C-F4B39CC95341}" type="pres">
      <dgm:prSet presAssocID="{7CCB671A-A9FB-4CA1-A742-0A0041F0AD07}" presName="hierRoot3" presStyleCnt="0"/>
      <dgm:spPr/>
    </dgm:pt>
    <dgm:pt modelId="{FCB6B8F7-FB33-4F8D-B112-5C8D57DE5C57}" type="pres">
      <dgm:prSet presAssocID="{7CCB671A-A9FB-4CA1-A742-0A0041F0AD07}" presName="composite3" presStyleCnt="0"/>
      <dgm:spPr/>
    </dgm:pt>
    <dgm:pt modelId="{1E8F0EAB-1E4A-4837-9730-BD4D2FA00FB6}" type="pres">
      <dgm:prSet presAssocID="{7CCB671A-A9FB-4CA1-A742-0A0041F0AD07}" presName="background3" presStyleLbl="node3" presStyleIdx="2" presStyleCnt="3"/>
      <dgm:spPr/>
    </dgm:pt>
    <dgm:pt modelId="{AAA0EDEF-0FCB-48A4-86EF-C1A8B6F20009}" type="pres">
      <dgm:prSet presAssocID="{7CCB671A-A9FB-4CA1-A742-0A0041F0AD0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823BE7-8745-4698-AEDA-550DE76524D6}" type="pres">
      <dgm:prSet presAssocID="{7CCB671A-A9FB-4CA1-A742-0A0041F0AD07}" presName="hierChild4" presStyleCnt="0"/>
      <dgm:spPr/>
    </dgm:pt>
  </dgm:ptLst>
  <dgm:cxnLst>
    <dgm:cxn modelId="{05897B3D-F5BE-4436-9C2E-40DA65E909B4}" type="presOf" srcId="{2393B489-A2EC-4043-8862-67251FA33AC9}" destId="{E70179C9-7E61-4F71-8B69-952DFF4A103F}" srcOrd="0" destOrd="0" presId="urn:microsoft.com/office/officeart/2005/8/layout/hierarchy1"/>
    <dgm:cxn modelId="{B4E0E990-A3B5-4CE1-9638-C67A0896C64A}" srcId="{23B4DBD5-7143-4170-8AA6-E76944FA4742}" destId="{87C708D6-DB06-40B9-9AB6-E658E5E6A3BE}" srcOrd="2" destOrd="0" parTransId="{2393B489-A2EC-4043-8862-67251FA33AC9}" sibTransId="{E35E8AAE-8922-4FE6-8398-3EA7C26B562C}"/>
    <dgm:cxn modelId="{46BB5294-22BA-4590-B070-3B6E78DE1CB1}" type="presOf" srcId="{C607E75A-7731-44A5-A678-8C4426057680}" destId="{8CF137CF-B7B5-4ABF-B029-05DE4A9C1658}" srcOrd="0" destOrd="0" presId="urn:microsoft.com/office/officeart/2005/8/layout/hierarchy1"/>
    <dgm:cxn modelId="{A34A4A88-7A2E-40E7-92FC-8DD556E93817}" type="presOf" srcId="{23B4DBD5-7143-4170-8AA6-E76944FA4742}" destId="{824A4711-2F75-4EA1-AC1D-00CE6AA785EC}" srcOrd="0" destOrd="0" presId="urn:microsoft.com/office/officeart/2005/8/layout/hierarchy1"/>
    <dgm:cxn modelId="{676A36DB-8C0D-42B8-9332-A46E28C323CE}" type="presOf" srcId="{553735FC-114E-417A-9900-2465D504E7AD}" destId="{91724500-634A-4064-8309-6712333846FE}" srcOrd="0" destOrd="0" presId="urn:microsoft.com/office/officeart/2005/8/layout/hierarchy1"/>
    <dgm:cxn modelId="{275C4D9B-ABCA-41B8-B87E-12614D6B34E7}" type="presOf" srcId="{717EDAAB-320A-4239-BFC3-089B0BDBC814}" destId="{EB43EC8C-FFDF-4178-9FAA-A9B141B91A58}" srcOrd="0" destOrd="0" presId="urn:microsoft.com/office/officeart/2005/8/layout/hierarchy1"/>
    <dgm:cxn modelId="{6CA29F2C-E70A-47A7-ACA0-59F4B0FBF63E}" srcId="{87C708D6-DB06-40B9-9AB6-E658E5E6A3BE}" destId="{7CCB671A-A9FB-4CA1-A742-0A0041F0AD07}" srcOrd="0" destOrd="0" parTransId="{717EDAAB-320A-4239-BFC3-089B0BDBC814}" sibTransId="{9A43668C-BE88-450A-ACCA-1B113B8A1091}"/>
    <dgm:cxn modelId="{BEF05091-CEFA-4255-82EA-F512E71D7EFD}" srcId="{922D66A6-B3F7-4BFD-83E2-4C9341F0BCCF}" destId="{23B4DBD5-7143-4170-8AA6-E76944FA4742}" srcOrd="0" destOrd="0" parTransId="{B93B6BE5-4B3C-475B-84C1-122B54187E0B}" sibTransId="{A379182D-3082-4AA6-B0EC-D2A5DABF4B4D}"/>
    <dgm:cxn modelId="{5B0E9BFD-5D6B-4198-BF62-3E6171026027}" type="presOf" srcId="{B5D47943-9586-4974-8516-C590BDD4A6E4}" destId="{D1C23CFB-53E0-489F-A988-BAFE5E388704}" srcOrd="0" destOrd="0" presId="urn:microsoft.com/office/officeart/2005/8/layout/hierarchy1"/>
    <dgm:cxn modelId="{25C7F310-B94F-46BD-B627-0E8A48AF6C92}" srcId="{23B4DBD5-7143-4170-8AA6-E76944FA4742}" destId="{05DA3E1B-0893-4468-B1DB-CD19DCBB7A33}" srcOrd="0" destOrd="0" parTransId="{2EFA3249-CE5F-40F4-A226-8F51FB3B840C}" sibTransId="{D0306E6F-F9AB-48DC-A130-0F413D55B91D}"/>
    <dgm:cxn modelId="{A1D279BD-0BD8-40D8-BF7B-5CA460CACFC5}" type="presOf" srcId="{F7F6F328-6F73-4D17-9D2B-3B90AFDDF5EE}" destId="{DB6CB482-A97D-4321-8567-AA39AF84BF95}" srcOrd="0" destOrd="0" presId="urn:microsoft.com/office/officeart/2005/8/layout/hierarchy1"/>
    <dgm:cxn modelId="{FB975F83-2CE9-4CEC-AC0B-99AE8B79F232}" type="presOf" srcId="{05DA3E1B-0893-4468-B1DB-CD19DCBB7A33}" destId="{BB3B3B60-022B-41CC-9B9E-060704F1AED0}" srcOrd="0" destOrd="0" presId="urn:microsoft.com/office/officeart/2005/8/layout/hierarchy1"/>
    <dgm:cxn modelId="{2B3CF4AC-3B15-439A-88DF-D895B575CBC3}" type="presOf" srcId="{2EFA3249-CE5F-40F4-A226-8F51FB3B840C}" destId="{56CA65BF-3EC6-4AFE-8EB8-C18DAE000909}" srcOrd="0" destOrd="0" presId="urn:microsoft.com/office/officeart/2005/8/layout/hierarchy1"/>
    <dgm:cxn modelId="{BFD71285-C36C-49C3-8263-60CB1E3E910E}" type="presOf" srcId="{87C708D6-DB06-40B9-9AB6-E658E5E6A3BE}" destId="{9641F0E8-892F-4797-84FE-A2D25BC3B6E6}" srcOrd="0" destOrd="0" presId="urn:microsoft.com/office/officeart/2005/8/layout/hierarchy1"/>
    <dgm:cxn modelId="{780B6EF2-2F00-4FE7-9C6D-6F13B9DC6AE6}" type="presOf" srcId="{F9AF8BED-3A5B-4910-A6DF-CCB246D372D5}" destId="{120DFAD4-018B-4ADE-8EFC-8590AC937C57}" srcOrd="0" destOrd="0" presId="urn:microsoft.com/office/officeart/2005/8/layout/hierarchy1"/>
    <dgm:cxn modelId="{7ABA191F-4130-470E-AEA3-203F960F6CCB}" srcId="{05DA3E1B-0893-4468-B1DB-CD19DCBB7A33}" destId="{553735FC-114E-417A-9900-2465D504E7AD}" srcOrd="0" destOrd="0" parTransId="{72ADBE0F-3621-4449-8317-4393221E65AE}" sibTransId="{7455ACB8-6425-42FE-8728-76A3313EB508}"/>
    <dgm:cxn modelId="{BE23FCDC-6FDF-4459-987A-008C6465EB1A}" type="presOf" srcId="{922D66A6-B3F7-4BFD-83E2-4C9341F0BCCF}" destId="{F7F2C03D-FAAA-401A-AA6F-3933AC6BDB42}" srcOrd="0" destOrd="0" presId="urn:microsoft.com/office/officeart/2005/8/layout/hierarchy1"/>
    <dgm:cxn modelId="{4156069A-F77B-4B3D-BE47-8B88B2458BCA}" type="presOf" srcId="{72ADBE0F-3621-4449-8317-4393221E65AE}" destId="{CB593808-6A4E-46D7-8443-BF14F801A94D}" srcOrd="0" destOrd="0" presId="urn:microsoft.com/office/officeart/2005/8/layout/hierarchy1"/>
    <dgm:cxn modelId="{D1DD9EC6-A789-4DC1-AD87-E2AB0BCEC526}" srcId="{23B4DBD5-7143-4170-8AA6-E76944FA4742}" destId="{F7F6F328-6F73-4D17-9D2B-3B90AFDDF5EE}" srcOrd="1" destOrd="0" parTransId="{F9AF8BED-3A5B-4910-A6DF-CCB246D372D5}" sibTransId="{09829A4B-6C11-48AC-9C7F-CCAC02E696C5}"/>
    <dgm:cxn modelId="{CC5DF0F2-3F3C-44BF-A9D4-97DB8061BEAC}" srcId="{F7F6F328-6F73-4D17-9D2B-3B90AFDDF5EE}" destId="{C607E75A-7731-44A5-A678-8C4426057680}" srcOrd="0" destOrd="0" parTransId="{B5D47943-9586-4974-8516-C590BDD4A6E4}" sibTransId="{448CA1B0-0C78-4033-A2D8-0F4F57098FC6}"/>
    <dgm:cxn modelId="{DC37F76B-A208-4F40-90B5-64DFB47F9A6B}" type="presOf" srcId="{7CCB671A-A9FB-4CA1-A742-0A0041F0AD07}" destId="{AAA0EDEF-0FCB-48A4-86EF-C1A8B6F20009}" srcOrd="0" destOrd="0" presId="urn:microsoft.com/office/officeart/2005/8/layout/hierarchy1"/>
    <dgm:cxn modelId="{8C959329-31A2-4A00-A8E6-121D4E21BC6D}" type="presParOf" srcId="{F7F2C03D-FAAA-401A-AA6F-3933AC6BDB42}" destId="{8B8776A5-74F2-4CFD-8386-171A5B2131A2}" srcOrd="0" destOrd="0" presId="urn:microsoft.com/office/officeart/2005/8/layout/hierarchy1"/>
    <dgm:cxn modelId="{9E3A577E-B39E-42CC-ACED-2B4F3F417183}" type="presParOf" srcId="{8B8776A5-74F2-4CFD-8386-171A5B2131A2}" destId="{02AA1133-F672-4401-A029-6209C40B0DEC}" srcOrd="0" destOrd="0" presId="urn:microsoft.com/office/officeart/2005/8/layout/hierarchy1"/>
    <dgm:cxn modelId="{61F227AF-CA6B-4EA4-B385-472BF2E519EE}" type="presParOf" srcId="{02AA1133-F672-4401-A029-6209C40B0DEC}" destId="{3BDB2949-2BC2-4AC1-ADE3-F3D400D5EB4C}" srcOrd="0" destOrd="0" presId="urn:microsoft.com/office/officeart/2005/8/layout/hierarchy1"/>
    <dgm:cxn modelId="{4EE5C203-A684-4B50-AD25-D34383CBFC55}" type="presParOf" srcId="{02AA1133-F672-4401-A029-6209C40B0DEC}" destId="{824A4711-2F75-4EA1-AC1D-00CE6AA785EC}" srcOrd="1" destOrd="0" presId="urn:microsoft.com/office/officeart/2005/8/layout/hierarchy1"/>
    <dgm:cxn modelId="{EAC45D25-00EA-4E70-B605-139748A66583}" type="presParOf" srcId="{8B8776A5-74F2-4CFD-8386-171A5B2131A2}" destId="{2155DD31-A376-4997-87AB-B44AEE7EAB95}" srcOrd="1" destOrd="0" presId="urn:microsoft.com/office/officeart/2005/8/layout/hierarchy1"/>
    <dgm:cxn modelId="{3C223762-C8B1-4D18-9D2A-3C155BDE6249}" type="presParOf" srcId="{2155DD31-A376-4997-87AB-B44AEE7EAB95}" destId="{56CA65BF-3EC6-4AFE-8EB8-C18DAE000909}" srcOrd="0" destOrd="0" presId="urn:microsoft.com/office/officeart/2005/8/layout/hierarchy1"/>
    <dgm:cxn modelId="{80898D7F-EFC0-4725-A42F-A6DAB5F1F9E5}" type="presParOf" srcId="{2155DD31-A376-4997-87AB-B44AEE7EAB95}" destId="{FF971053-6B83-4830-98B9-8669A4916769}" srcOrd="1" destOrd="0" presId="urn:microsoft.com/office/officeart/2005/8/layout/hierarchy1"/>
    <dgm:cxn modelId="{4E991D38-ABB5-4D6B-9C38-407F30F51FE9}" type="presParOf" srcId="{FF971053-6B83-4830-98B9-8669A4916769}" destId="{8947B393-C5FB-4BBB-8C8B-1B7CC880C687}" srcOrd="0" destOrd="0" presId="urn:microsoft.com/office/officeart/2005/8/layout/hierarchy1"/>
    <dgm:cxn modelId="{4B3E96CF-9D7A-4CE0-9AD6-4A031DC7839E}" type="presParOf" srcId="{8947B393-C5FB-4BBB-8C8B-1B7CC880C687}" destId="{C61BC0C3-FDA9-4C5D-A24A-E3DE4B0D6139}" srcOrd="0" destOrd="0" presId="urn:microsoft.com/office/officeart/2005/8/layout/hierarchy1"/>
    <dgm:cxn modelId="{3ED70DD6-3C39-4787-A5CB-9C5BF60AEED1}" type="presParOf" srcId="{8947B393-C5FB-4BBB-8C8B-1B7CC880C687}" destId="{BB3B3B60-022B-41CC-9B9E-060704F1AED0}" srcOrd="1" destOrd="0" presId="urn:microsoft.com/office/officeart/2005/8/layout/hierarchy1"/>
    <dgm:cxn modelId="{FCE2EDDD-C950-44EF-944A-9534A37D8F11}" type="presParOf" srcId="{FF971053-6B83-4830-98B9-8669A4916769}" destId="{0F4A26FB-4AD2-403C-A6ED-270C9D1CE5F4}" srcOrd="1" destOrd="0" presId="urn:microsoft.com/office/officeart/2005/8/layout/hierarchy1"/>
    <dgm:cxn modelId="{791D2A77-C742-4C67-84F3-122FF505E3E4}" type="presParOf" srcId="{0F4A26FB-4AD2-403C-A6ED-270C9D1CE5F4}" destId="{CB593808-6A4E-46D7-8443-BF14F801A94D}" srcOrd="0" destOrd="0" presId="urn:microsoft.com/office/officeart/2005/8/layout/hierarchy1"/>
    <dgm:cxn modelId="{41124FDF-0003-47E3-BFC7-F8A1803D56E9}" type="presParOf" srcId="{0F4A26FB-4AD2-403C-A6ED-270C9D1CE5F4}" destId="{717DC836-F907-4539-82C2-C27C777021CA}" srcOrd="1" destOrd="0" presId="urn:microsoft.com/office/officeart/2005/8/layout/hierarchy1"/>
    <dgm:cxn modelId="{5C07BB37-FCDA-4A21-A8E9-CC2472633BF5}" type="presParOf" srcId="{717DC836-F907-4539-82C2-C27C777021CA}" destId="{BCDC4BE4-F5C5-41B7-B884-3A7E8B1C3CD2}" srcOrd="0" destOrd="0" presId="urn:microsoft.com/office/officeart/2005/8/layout/hierarchy1"/>
    <dgm:cxn modelId="{19893B9C-0370-4D96-BFB0-635D9D544EC9}" type="presParOf" srcId="{BCDC4BE4-F5C5-41B7-B884-3A7E8B1C3CD2}" destId="{1D13AABD-CDFE-4C2F-8027-0A53D2142656}" srcOrd="0" destOrd="0" presId="urn:microsoft.com/office/officeart/2005/8/layout/hierarchy1"/>
    <dgm:cxn modelId="{5AF885C3-394A-4991-B252-7B0FBFCCE4CF}" type="presParOf" srcId="{BCDC4BE4-F5C5-41B7-B884-3A7E8B1C3CD2}" destId="{91724500-634A-4064-8309-6712333846FE}" srcOrd="1" destOrd="0" presId="urn:microsoft.com/office/officeart/2005/8/layout/hierarchy1"/>
    <dgm:cxn modelId="{A346B476-7EBF-4C13-8F0E-CAFA4460FBF7}" type="presParOf" srcId="{717DC836-F907-4539-82C2-C27C777021CA}" destId="{9C5C8A29-C9D1-4306-9258-DA97FB9A8D67}" srcOrd="1" destOrd="0" presId="urn:microsoft.com/office/officeart/2005/8/layout/hierarchy1"/>
    <dgm:cxn modelId="{BD627968-7AD2-4680-97EC-66FC8C520483}" type="presParOf" srcId="{2155DD31-A376-4997-87AB-B44AEE7EAB95}" destId="{120DFAD4-018B-4ADE-8EFC-8590AC937C57}" srcOrd="2" destOrd="0" presId="urn:microsoft.com/office/officeart/2005/8/layout/hierarchy1"/>
    <dgm:cxn modelId="{BFEBD450-04E1-4A8F-878F-C8B64C7D93E8}" type="presParOf" srcId="{2155DD31-A376-4997-87AB-B44AEE7EAB95}" destId="{C137658A-8D02-4EAD-AC5D-8A40B6F5D959}" srcOrd="3" destOrd="0" presId="urn:microsoft.com/office/officeart/2005/8/layout/hierarchy1"/>
    <dgm:cxn modelId="{02C8D25F-83E2-4252-8E13-F7B8041822B0}" type="presParOf" srcId="{C137658A-8D02-4EAD-AC5D-8A40B6F5D959}" destId="{E23F8A22-5BA4-481B-A43D-7D7BAB79F456}" srcOrd="0" destOrd="0" presId="urn:microsoft.com/office/officeart/2005/8/layout/hierarchy1"/>
    <dgm:cxn modelId="{1F250719-56BD-4209-9BFE-186D6BAA5079}" type="presParOf" srcId="{E23F8A22-5BA4-481B-A43D-7D7BAB79F456}" destId="{3736BBE4-921C-4664-B62E-900A8E24CE78}" srcOrd="0" destOrd="0" presId="urn:microsoft.com/office/officeart/2005/8/layout/hierarchy1"/>
    <dgm:cxn modelId="{725E593C-C3CF-4C96-85DB-A6A0046374DE}" type="presParOf" srcId="{E23F8A22-5BA4-481B-A43D-7D7BAB79F456}" destId="{DB6CB482-A97D-4321-8567-AA39AF84BF95}" srcOrd="1" destOrd="0" presId="urn:microsoft.com/office/officeart/2005/8/layout/hierarchy1"/>
    <dgm:cxn modelId="{4332BCF3-3BC9-43AF-8FB4-0ED60D919F68}" type="presParOf" srcId="{C137658A-8D02-4EAD-AC5D-8A40B6F5D959}" destId="{1CC8BDD4-1288-4657-85E2-47EDACB12850}" srcOrd="1" destOrd="0" presId="urn:microsoft.com/office/officeart/2005/8/layout/hierarchy1"/>
    <dgm:cxn modelId="{0DA08062-9BFE-4B02-8B29-50F89F62423B}" type="presParOf" srcId="{1CC8BDD4-1288-4657-85E2-47EDACB12850}" destId="{D1C23CFB-53E0-489F-A988-BAFE5E388704}" srcOrd="0" destOrd="0" presId="urn:microsoft.com/office/officeart/2005/8/layout/hierarchy1"/>
    <dgm:cxn modelId="{354E0019-360F-4D34-A71A-1A097AF191A5}" type="presParOf" srcId="{1CC8BDD4-1288-4657-85E2-47EDACB12850}" destId="{2B9F8030-1B36-462E-81C4-457D0CC09968}" srcOrd="1" destOrd="0" presId="urn:microsoft.com/office/officeart/2005/8/layout/hierarchy1"/>
    <dgm:cxn modelId="{6B76A531-E067-4E73-B2A6-8F01CB57B17B}" type="presParOf" srcId="{2B9F8030-1B36-462E-81C4-457D0CC09968}" destId="{00B654A5-9960-4BAE-B77E-223E87129E57}" srcOrd="0" destOrd="0" presId="urn:microsoft.com/office/officeart/2005/8/layout/hierarchy1"/>
    <dgm:cxn modelId="{70600A4A-1000-4694-BC81-619A50CA0B73}" type="presParOf" srcId="{00B654A5-9960-4BAE-B77E-223E87129E57}" destId="{4A365E61-C311-4D7D-8F29-F32FD7667982}" srcOrd="0" destOrd="0" presId="urn:microsoft.com/office/officeart/2005/8/layout/hierarchy1"/>
    <dgm:cxn modelId="{0E67EF5B-9243-4794-BD41-A9C2352547A2}" type="presParOf" srcId="{00B654A5-9960-4BAE-B77E-223E87129E57}" destId="{8CF137CF-B7B5-4ABF-B029-05DE4A9C1658}" srcOrd="1" destOrd="0" presId="urn:microsoft.com/office/officeart/2005/8/layout/hierarchy1"/>
    <dgm:cxn modelId="{8783AFE3-C13D-42D2-9331-3BCE769DD634}" type="presParOf" srcId="{2B9F8030-1B36-462E-81C4-457D0CC09968}" destId="{E7E87CAC-5659-4065-876A-602DC675AB07}" srcOrd="1" destOrd="0" presId="urn:microsoft.com/office/officeart/2005/8/layout/hierarchy1"/>
    <dgm:cxn modelId="{96C0CED6-FED5-481C-9100-CB09785523BC}" type="presParOf" srcId="{2155DD31-A376-4997-87AB-B44AEE7EAB95}" destId="{E70179C9-7E61-4F71-8B69-952DFF4A103F}" srcOrd="4" destOrd="0" presId="urn:microsoft.com/office/officeart/2005/8/layout/hierarchy1"/>
    <dgm:cxn modelId="{B7CDD256-F5A9-4F4F-AD6A-89F49BF2C8F3}" type="presParOf" srcId="{2155DD31-A376-4997-87AB-B44AEE7EAB95}" destId="{570FBEFA-E622-43A0-B51B-6F304B12FEFC}" srcOrd="5" destOrd="0" presId="urn:microsoft.com/office/officeart/2005/8/layout/hierarchy1"/>
    <dgm:cxn modelId="{0FAC3A68-8712-4746-81CC-2E36EBF28423}" type="presParOf" srcId="{570FBEFA-E622-43A0-B51B-6F304B12FEFC}" destId="{0F8D3FFA-31C5-41E0-A4B6-D727F8CA3790}" srcOrd="0" destOrd="0" presId="urn:microsoft.com/office/officeart/2005/8/layout/hierarchy1"/>
    <dgm:cxn modelId="{B391CD99-D09C-40CC-88FD-EA61F146AE8E}" type="presParOf" srcId="{0F8D3FFA-31C5-41E0-A4B6-D727F8CA3790}" destId="{F31D584B-2023-418D-9A7E-EE62D8B200F8}" srcOrd="0" destOrd="0" presId="urn:microsoft.com/office/officeart/2005/8/layout/hierarchy1"/>
    <dgm:cxn modelId="{577F7E36-D2E8-4B78-8161-814D6029A0B9}" type="presParOf" srcId="{0F8D3FFA-31C5-41E0-A4B6-D727F8CA3790}" destId="{9641F0E8-892F-4797-84FE-A2D25BC3B6E6}" srcOrd="1" destOrd="0" presId="urn:microsoft.com/office/officeart/2005/8/layout/hierarchy1"/>
    <dgm:cxn modelId="{8A5D5C1D-804A-40C1-94CD-673522320F58}" type="presParOf" srcId="{570FBEFA-E622-43A0-B51B-6F304B12FEFC}" destId="{ED945AA7-A780-4FA5-A9B2-3BAD3AFA0025}" srcOrd="1" destOrd="0" presId="urn:microsoft.com/office/officeart/2005/8/layout/hierarchy1"/>
    <dgm:cxn modelId="{73C10204-C64D-43FF-BB78-8E04C6FA6783}" type="presParOf" srcId="{ED945AA7-A780-4FA5-A9B2-3BAD3AFA0025}" destId="{EB43EC8C-FFDF-4178-9FAA-A9B141B91A58}" srcOrd="0" destOrd="0" presId="urn:microsoft.com/office/officeart/2005/8/layout/hierarchy1"/>
    <dgm:cxn modelId="{686F3837-493D-4A7A-93FA-FC31D55B6EE9}" type="presParOf" srcId="{ED945AA7-A780-4FA5-A9B2-3BAD3AFA0025}" destId="{FCB48339-C736-4EEB-A49C-F4B39CC95341}" srcOrd="1" destOrd="0" presId="urn:microsoft.com/office/officeart/2005/8/layout/hierarchy1"/>
    <dgm:cxn modelId="{73ACC51C-8F17-48DD-B953-3C1398E4EBFB}" type="presParOf" srcId="{FCB48339-C736-4EEB-A49C-F4B39CC95341}" destId="{FCB6B8F7-FB33-4F8D-B112-5C8D57DE5C57}" srcOrd="0" destOrd="0" presId="urn:microsoft.com/office/officeart/2005/8/layout/hierarchy1"/>
    <dgm:cxn modelId="{C9F5C96B-DA2C-4FB4-BD56-721143FE20BA}" type="presParOf" srcId="{FCB6B8F7-FB33-4F8D-B112-5C8D57DE5C57}" destId="{1E8F0EAB-1E4A-4837-9730-BD4D2FA00FB6}" srcOrd="0" destOrd="0" presId="urn:microsoft.com/office/officeart/2005/8/layout/hierarchy1"/>
    <dgm:cxn modelId="{45C1320F-2AEA-4633-A682-EC630907C441}" type="presParOf" srcId="{FCB6B8F7-FB33-4F8D-B112-5C8D57DE5C57}" destId="{AAA0EDEF-0FCB-48A4-86EF-C1A8B6F20009}" srcOrd="1" destOrd="0" presId="urn:microsoft.com/office/officeart/2005/8/layout/hierarchy1"/>
    <dgm:cxn modelId="{F4D69FEA-B568-44AC-96E4-21FD2C0CE464}" type="presParOf" srcId="{FCB48339-C736-4EEB-A49C-F4B39CC95341}" destId="{DE823BE7-8745-4698-AEDA-550DE76524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15BC4-8952-430F-BA03-D344B279295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297D93-A270-4346-898A-09E624177DFC}">
      <dgm:prSet phldrT="[Text]"/>
      <dgm:spPr/>
      <dgm:t>
        <a:bodyPr/>
        <a:lstStyle/>
        <a:p>
          <a:r>
            <a:rPr lang="en-GB" dirty="0" smtClean="0"/>
            <a:t>Barriers to competition</a:t>
          </a:r>
          <a:endParaRPr lang="en-GB" dirty="0"/>
        </a:p>
      </dgm:t>
    </dgm:pt>
    <dgm:pt modelId="{10A54537-465B-4FD3-B9AA-24E7003BE59B}" type="parTrans" cxnId="{20A3E279-C73C-4491-A2DF-D8A2DCD16ECB}">
      <dgm:prSet/>
      <dgm:spPr/>
      <dgm:t>
        <a:bodyPr/>
        <a:lstStyle/>
        <a:p>
          <a:endParaRPr lang="en-GB"/>
        </a:p>
      </dgm:t>
    </dgm:pt>
    <dgm:pt modelId="{74ECB25C-8546-43C1-8601-06FE825F968A}" type="sibTrans" cxnId="{20A3E279-C73C-4491-A2DF-D8A2DCD16ECB}">
      <dgm:prSet/>
      <dgm:spPr/>
      <dgm:t>
        <a:bodyPr/>
        <a:lstStyle/>
        <a:p>
          <a:endParaRPr lang="en-GB"/>
        </a:p>
      </dgm:t>
    </dgm:pt>
    <dgm:pt modelId="{2F1CC1AC-660D-49A1-9893-9CFA2087D87A}">
      <dgm:prSet phldrT="[Text]"/>
      <dgm:spPr/>
      <dgm:t>
        <a:bodyPr/>
        <a:lstStyle/>
        <a:p>
          <a:r>
            <a:rPr lang="en-GB" dirty="0" smtClean="0"/>
            <a:t>Dominant supplier</a:t>
          </a:r>
          <a:endParaRPr lang="en-GB" dirty="0"/>
        </a:p>
      </dgm:t>
    </dgm:pt>
    <dgm:pt modelId="{4D572D7E-6AA1-4E12-9203-BDC77D5490CC}" type="parTrans" cxnId="{99920610-3CA7-420A-9419-DCBC76B1B27A}">
      <dgm:prSet/>
      <dgm:spPr/>
      <dgm:t>
        <a:bodyPr/>
        <a:lstStyle/>
        <a:p>
          <a:endParaRPr lang="en-GB"/>
        </a:p>
      </dgm:t>
    </dgm:pt>
    <dgm:pt modelId="{1F68A847-A65F-4243-9190-9C98B8A341F4}" type="sibTrans" cxnId="{99920610-3CA7-420A-9419-DCBC76B1B27A}">
      <dgm:prSet/>
      <dgm:spPr/>
      <dgm:t>
        <a:bodyPr/>
        <a:lstStyle/>
        <a:p>
          <a:endParaRPr lang="en-GB"/>
        </a:p>
      </dgm:t>
    </dgm:pt>
    <dgm:pt modelId="{522B1557-EE45-4FBF-B9D9-12716C7DDCBD}">
      <dgm:prSet phldrT="[Text]"/>
      <dgm:spPr/>
      <dgm:t>
        <a:bodyPr/>
        <a:lstStyle/>
        <a:p>
          <a:r>
            <a:rPr lang="en-GB" dirty="0" smtClean="0"/>
            <a:t>Regulation is good</a:t>
          </a:r>
          <a:endParaRPr lang="en-GB" dirty="0"/>
        </a:p>
      </dgm:t>
    </dgm:pt>
    <dgm:pt modelId="{2D345A4E-0466-4FA6-9174-B1FB4669834A}" type="parTrans" cxnId="{E92ECC8D-9C5C-408E-BBC3-74EF32FCEF23}">
      <dgm:prSet/>
      <dgm:spPr/>
      <dgm:t>
        <a:bodyPr/>
        <a:lstStyle/>
        <a:p>
          <a:endParaRPr lang="en-GB"/>
        </a:p>
      </dgm:t>
    </dgm:pt>
    <dgm:pt modelId="{5AF7E948-AE13-4E23-9705-E0FF80CA8330}" type="sibTrans" cxnId="{E92ECC8D-9C5C-408E-BBC3-74EF32FCEF23}">
      <dgm:prSet/>
      <dgm:spPr/>
      <dgm:t>
        <a:bodyPr/>
        <a:lstStyle/>
        <a:p>
          <a:endParaRPr lang="en-GB"/>
        </a:p>
      </dgm:t>
    </dgm:pt>
    <dgm:pt modelId="{14D88520-7F4A-47F3-A849-F6DE253CB0A2}">
      <dgm:prSet phldrT="[Text]"/>
      <dgm:spPr/>
      <dgm:t>
        <a:bodyPr/>
        <a:lstStyle/>
        <a:p>
          <a:r>
            <a:rPr lang="en-GB" dirty="0" smtClean="0"/>
            <a:t>Competitive markets</a:t>
          </a:r>
          <a:endParaRPr lang="en-GB" dirty="0"/>
        </a:p>
      </dgm:t>
    </dgm:pt>
    <dgm:pt modelId="{BA9452E1-4A7D-4894-BC0E-F662AAD76F05}" type="parTrans" cxnId="{354DD7CA-9B89-4C50-BA41-FB1F8B655EBD}">
      <dgm:prSet/>
      <dgm:spPr/>
      <dgm:t>
        <a:bodyPr/>
        <a:lstStyle/>
        <a:p>
          <a:endParaRPr lang="en-GB"/>
        </a:p>
      </dgm:t>
    </dgm:pt>
    <dgm:pt modelId="{BDE1D67F-9F9D-45CC-ACAF-1A238221E49D}" type="sibTrans" cxnId="{354DD7CA-9B89-4C50-BA41-FB1F8B655EBD}">
      <dgm:prSet/>
      <dgm:spPr/>
      <dgm:t>
        <a:bodyPr/>
        <a:lstStyle/>
        <a:p>
          <a:endParaRPr lang="en-GB"/>
        </a:p>
      </dgm:t>
    </dgm:pt>
    <dgm:pt modelId="{2341202E-AF40-447A-AD2E-234F76307A78}">
      <dgm:prSet phldrT="[Text]"/>
      <dgm:spPr/>
      <dgm:t>
        <a:bodyPr/>
        <a:lstStyle/>
        <a:p>
          <a:r>
            <a:rPr lang="en-GB" dirty="0" smtClean="0"/>
            <a:t>Price regulation is bad</a:t>
          </a:r>
          <a:endParaRPr lang="en-GB" dirty="0"/>
        </a:p>
      </dgm:t>
    </dgm:pt>
    <dgm:pt modelId="{E6F076F2-400F-4E9B-98FE-A449B5FB06BC}" type="parTrans" cxnId="{A2F2CFA7-DCA2-4C37-9660-059B15053EA8}">
      <dgm:prSet/>
      <dgm:spPr/>
      <dgm:t>
        <a:bodyPr/>
        <a:lstStyle/>
        <a:p>
          <a:endParaRPr lang="en-GB"/>
        </a:p>
      </dgm:t>
    </dgm:pt>
    <dgm:pt modelId="{A3B6F443-7333-4FBD-8AD5-5850D16178A3}" type="sibTrans" cxnId="{A2F2CFA7-DCA2-4C37-9660-059B15053EA8}">
      <dgm:prSet/>
      <dgm:spPr/>
      <dgm:t>
        <a:bodyPr/>
        <a:lstStyle/>
        <a:p>
          <a:endParaRPr lang="en-GB"/>
        </a:p>
      </dgm:t>
    </dgm:pt>
    <dgm:pt modelId="{81E6D517-49C7-45A7-B506-3BF0F72706C6}" type="pres">
      <dgm:prSet presAssocID="{06E15BC4-8952-430F-BA03-D344B27929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10AFCD6-E8FC-4213-BDC0-0B4D861E278D}" type="pres">
      <dgm:prSet presAssocID="{F0297D93-A270-4346-898A-09E624177DFC}" presName="hierRoot1" presStyleCnt="0"/>
      <dgm:spPr/>
    </dgm:pt>
    <dgm:pt modelId="{6A587F88-C0DB-4ACB-99AA-528A6FBE3ADA}" type="pres">
      <dgm:prSet presAssocID="{F0297D93-A270-4346-898A-09E624177DFC}" presName="composite" presStyleCnt="0"/>
      <dgm:spPr/>
    </dgm:pt>
    <dgm:pt modelId="{67156BEE-F22A-448E-9502-02739B164177}" type="pres">
      <dgm:prSet presAssocID="{F0297D93-A270-4346-898A-09E624177DFC}" presName="background" presStyleLbl="node0" presStyleIdx="0" presStyleCnt="1"/>
      <dgm:spPr/>
    </dgm:pt>
    <dgm:pt modelId="{8638A52E-F174-441D-AF78-4FE33884C85B}" type="pres">
      <dgm:prSet presAssocID="{F0297D93-A270-4346-898A-09E624177DF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02D3B5-97C9-4D8C-ACB2-DF01A82D5AF1}" type="pres">
      <dgm:prSet presAssocID="{F0297D93-A270-4346-898A-09E624177DFC}" presName="hierChild2" presStyleCnt="0"/>
      <dgm:spPr/>
    </dgm:pt>
    <dgm:pt modelId="{C00630C2-82D8-4FFC-975E-DDB0501AB0C1}" type="pres">
      <dgm:prSet presAssocID="{4D572D7E-6AA1-4E12-9203-BDC77D5490CC}" presName="Name10" presStyleLbl="parChTrans1D2" presStyleIdx="0" presStyleCnt="2"/>
      <dgm:spPr/>
      <dgm:t>
        <a:bodyPr/>
        <a:lstStyle/>
        <a:p>
          <a:endParaRPr lang="en-GB"/>
        </a:p>
      </dgm:t>
    </dgm:pt>
    <dgm:pt modelId="{0AC90CEE-6D4B-4550-AF13-7672D9D0A2F4}" type="pres">
      <dgm:prSet presAssocID="{2F1CC1AC-660D-49A1-9893-9CFA2087D87A}" presName="hierRoot2" presStyleCnt="0"/>
      <dgm:spPr/>
    </dgm:pt>
    <dgm:pt modelId="{8507E63B-B00C-41BE-BAD2-ACF581CBAB52}" type="pres">
      <dgm:prSet presAssocID="{2F1CC1AC-660D-49A1-9893-9CFA2087D87A}" presName="composite2" presStyleCnt="0"/>
      <dgm:spPr/>
    </dgm:pt>
    <dgm:pt modelId="{F728A381-C19F-482D-8EB9-B0DE2E105597}" type="pres">
      <dgm:prSet presAssocID="{2F1CC1AC-660D-49A1-9893-9CFA2087D87A}" presName="background2" presStyleLbl="node2" presStyleIdx="0" presStyleCnt="2"/>
      <dgm:spPr/>
    </dgm:pt>
    <dgm:pt modelId="{68DC6B7E-7F9C-4D69-B77B-45699FC0044E}" type="pres">
      <dgm:prSet presAssocID="{2F1CC1AC-660D-49A1-9893-9CFA2087D87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A82F806-5460-436F-B310-8765FF8AA1F5}" type="pres">
      <dgm:prSet presAssocID="{2F1CC1AC-660D-49A1-9893-9CFA2087D87A}" presName="hierChild3" presStyleCnt="0"/>
      <dgm:spPr/>
    </dgm:pt>
    <dgm:pt modelId="{D52F8B10-6EA3-43AE-9D5B-9A2BF296F819}" type="pres">
      <dgm:prSet presAssocID="{2D345A4E-0466-4FA6-9174-B1FB4669834A}" presName="Name17" presStyleLbl="parChTrans1D3" presStyleIdx="0" presStyleCnt="2"/>
      <dgm:spPr/>
      <dgm:t>
        <a:bodyPr/>
        <a:lstStyle/>
        <a:p>
          <a:endParaRPr lang="en-GB"/>
        </a:p>
      </dgm:t>
    </dgm:pt>
    <dgm:pt modelId="{53056935-3B4C-4FCD-B730-3D49A01FF4C2}" type="pres">
      <dgm:prSet presAssocID="{522B1557-EE45-4FBF-B9D9-12716C7DDCBD}" presName="hierRoot3" presStyleCnt="0"/>
      <dgm:spPr/>
    </dgm:pt>
    <dgm:pt modelId="{C907EC46-064D-4749-9B35-5955AC1ED1C7}" type="pres">
      <dgm:prSet presAssocID="{522B1557-EE45-4FBF-B9D9-12716C7DDCBD}" presName="composite3" presStyleCnt="0"/>
      <dgm:spPr/>
    </dgm:pt>
    <dgm:pt modelId="{EA67468F-ED3A-4BBD-A21A-001C2A08E0C8}" type="pres">
      <dgm:prSet presAssocID="{522B1557-EE45-4FBF-B9D9-12716C7DDCBD}" presName="background3" presStyleLbl="node3" presStyleIdx="0" presStyleCnt="2"/>
      <dgm:spPr/>
    </dgm:pt>
    <dgm:pt modelId="{723F5CF5-8881-44F7-8A85-376727D0B8DD}" type="pres">
      <dgm:prSet presAssocID="{522B1557-EE45-4FBF-B9D9-12716C7DDCB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90F8F8-BD40-4A0E-AB65-209ADF1371E6}" type="pres">
      <dgm:prSet presAssocID="{522B1557-EE45-4FBF-B9D9-12716C7DDCBD}" presName="hierChild4" presStyleCnt="0"/>
      <dgm:spPr/>
    </dgm:pt>
    <dgm:pt modelId="{72BE2E46-BCE0-48F7-8DE2-D2A34BAB91B8}" type="pres">
      <dgm:prSet presAssocID="{BA9452E1-4A7D-4894-BC0E-F662AAD76F05}" presName="Name10" presStyleLbl="parChTrans1D2" presStyleIdx="1" presStyleCnt="2"/>
      <dgm:spPr/>
      <dgm:t>
        <a:bodyPr/>
        <a:lstStyle/>
        <a:p>
          <a:endParaRPr lang="en-GB"/>
        </a:p>
      </dgm:t>
    </dgm:pt>
    <dgm:pt modelId="{33D44D67-C751-4BCB-8627-9D02E0717634}" type="pres">
      <dgm:prSet presAssocID="{14D88520-7F4A-47F3-A849-F6DE253CB0A2}" presName="hierRoot2" presStyleCnt="0"/>
      <dgm:spPr/>
    </dgm:pt>
    <dgm:pt modelId="{892668B9-66D5-4886-BDAC-B26146A49821}" type="pres">
      <dgm:prSet presAssocID="{14D88520-7F4A-47F3-A849-F6DE253CB0A2}" presName="composite2" presStyleCnt="0"/>
      <dgm:spPr/>
    </dgm:pt>
    <dgm:pt modelId="{5B8023A6-7528-43CB-A88D-B0E88CF48128}" type="pres">
      <dgm:prSet presAssocID="{14D88520-7F4A-47F3-A849-F6DE253CB0A2}" presName="background2" presStyleLbl="node2" presStyleIdx="1" presStyleCnt="2"/>
      <dgm:spPr/>
    </dgm:pt>
    <dgm:pt modelId="{88EC2880-6E16-43A5-BCDB-7F4F8C4A93E3}" type="pres">
      <dgm:prSet presAssocID="{14D88520-7F4A-47F3-A849-F6DE253CB0A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CFE355-1B4E-4F8E-BB5D-CCC71496CE8D}" type="pres">
      <dgm:prSet presAssocID="{14D88520-7F4A-47F3-A849-F6DE253CB0A2}" presName="hierChild3" presStyleCnt="0"/>
      <dgm:spPr/>
    </dgm:pt>
    <dgm:pt modelId="{F44B68C4-88C1-4C05-A506-9474A2CD8FFD}" type="pres">
      <dgm:prSet presAssocID="{E6F076F2-400F-4E9B-98FE-A449B5FB06BC}" presName="Name17" presStyleLbl="parChTrans1D3" presStyleIdx="1" presStyleCnt="2"/>
      <dgm:spPr/>
      <dgm:t>
        <a:bodyPr/>
        <a:lstStyle/>
        <a:p>
          <a:endParaRPr lang="en-GB"/>
        </a:p>
      </dgm:t>
    </dgm:pt>
    <dgm:pt modelId="{1A35AB9B-A68A-41AA-9CFD-C002EA1442F6}" type="pres">
      <dgm:prSet presAssocID="{2341202E-AF40-447A-AD2E-234F76307A78}" presName="hierRoot3" presStyleCnt="0"/>
      <dgm:spPr/>
    </dgm:pt>
    <dgm:pt modelId="{7378F110-527E-49F3-8942-F2F8B8231B29}" type="pres">
      <dgm:prSet presAssocID="{2341202E-AF40-447A-AD2E-234F76307A78}" presName="composite3" presStyleCnt="0"/>
      <dgm:spPr/>
    </dgm:pt>
    <dgm:pt modelId="{8C7B2434-9E19-4C1C-A164-61D778AC38BB}" type="pres">
      <dgm:prSet presAssocID="{2341202E-AF40-447A-AD2E-234F76307A78}" presName="background3" presStyleLbl="node3" presStyleIdx="1" presStyleCnt="2"/>
      <dgm:spPr/>
    </dgm:pt>
    <dgm:pt modelId="{C29878D8-ABF8-4908-8BA4-390D3C0008A2}" type="pres">
      <dgm:prSet presAssocID="{2341202E-AF40-447A-AD2E-234F76307A7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FCF854B-F65D-45A0-A0A6-4A4350295FF6}" type="pres">
      <dgm:prSet presAssocID="{2341202E-AF40-447A-AD2E-234F76307A78}" presName="hierChild4" presStyleCnt="0"/>
      <dgm:spPr/>
    </dgm:pt>
  </dgm:ptLst>
  <dgm:cxnLst>
    <dgm:cxn modelId="{99920610-3CA7-420A-9419-DCBC76B1B27A}" srcId="{F0297D93-A270-4346-898A-09E624177DFC}" destId="{2F1CC1AC-660D-49A1-9893-9CFA2087D87A}" srcOrd="0" destOrd="0" parTransId="{4D572D7E-6AA1-4E12-9203-BDC77D5490CC}" sibTransId="{1F68A847-A65F-4243-9190-9C98B8A341F4}"/>
    <dgm:cxn modelId="{923F69FD-E9A1-409F-9D23-30E1B7B6DEE2}" type="presOf" srcId="{06E15BC4-8952-430F-BA03-D344B2792950}" destId="{81E6D517-49C7-45A7-B506-3BF0F72706C6}" srcOrd="0" destOrd="0" presId="urn:microsoft.com/office/officeart/2005/8/layout/hierarchy1"/>
    <dgm:cxn modelId="{8E89B960-7ED0-42BC-AEE3-DC275A9FB6B3}" type="presOf" srcId="{BA9452E1-4A7D-4894-BC0E-F662AAD76F05}" destId="{72BE2E46-BCE0-48F7-8DE2-D2A34BAB91B8}" srcOrd="0" destOrd="0" presId="urn:microsoft.com/office/officeart/2005/8/layout/hierarchy1"/>
    <dgm:cxn modelId="{A2F2CFA7-DCA2-4C37-9660-059B15053EA8}" srcId="{14D88520-7F4A-47F3-A849-F6DE253CB0A2}" destId="{2341202E-AF40-447A-AD2E-234F76307A78}" srcOrd="0" destOrd="0" parTransId="{E6F076F2-400F-4E9B-98FE-A449B5FB06BC}" sibTransId="{A3B6F443-7333-4FBD-8AD5-5850D16178A3}"/>
    <dgm:cxn modelId="{B3568C34-7BCC-42BE-AF72-4B252DB3365A}" type="presOf" srcId="{2F1CC1AC-660D-49A1-9893-9CFA2087D87A}" destId="{68DC6B7E-7F9C-4D69-B77B-45699FC0044E}" srcOrd="0" destOrd="0" presId="urn:microsoft.com/office/officeart/2005/8/layout/hierarchy1"/>
    <dgm:cxn modelId="{E2E10E81-25E5-49E6-A7C0-793D50620BD1}" type="presOf" srcId="{2D345A4E-0466-4FA6-9174-B1FB4669834A}" destId="{D52F8B10-6EA3-43AE-9D5B-9A2BF296F819}" srcOrd="0" destOrd="0" presId="urn:microsoft.com/office/officeart/2005/8/layout/hierarchy1"/>
    <dgm:cxn modelId="{8AA02B00-6DFB-48EA-8524-42B4BDCF4965}" type="presOf" srcId="{522B1557-EE45-4FBF-B9D9-12716C7DDCBD}" destId="{723F5CF5-8881-44F7-8A85-376727D0B8DD}" srcOrd="0" destOrd="0" presId="urn:microsoft.com/office/officeart/2005/8/layout/hierarchy1"/>
    <dgm:cxn modelId="{6AB8A05D-7383-4CFF-AC08-2DCC71C00B44}" type="presOf" srcId="{2341202E-AF40-447A-AD2E-234F76307A78}" destId="{C29878D8-ABF8-4908-8BA4-390D3C0008A2}" srcOrd="0" destOrd="0" presId="urn:microsoft.com/office/officeart/2005/8/layout/hierarchy1"/>
    <dgm:cxn modelId="{E7E45E16-0E10-49D0-BB4D-28ACB7CD3521}" type="presOf" srcId="{4D572D7E-6AA1-4E12-9203-BDC77D5490CC}" destId="{C00630C2-82D8-4FFC-975E-DDB0501AB0C1}" srcOrd="0" destOrd="0" presId="urn:microsoft.com/office/officeart/2005/8/layout/hierarchy1"/>
    <dgm:cxn modelId="{354DD7CA-9B89-4C50-BA41-FB1F8B655EBD}" srcId="{F0297D93-A270-4346-898A-09E624177DFC}" destId="{14D88520-7F4A-47F3-A849-F6DE253CB0A2}" srcOrd="1" destOrd="0" parTransId="{BA9452E1-4A7D-4894-BC0E-F662AAD76F05}" sibTransId="{BDE1D67F-9F9D-45CC-ACAF-1A238221E49D}"/>
    <dgm:cxn modelId="{20A3E279-C73C-4491-A2DF-D8A2DCD16ECB}" srcId="{06E15BC4-8952-430F-BA03-D344B2792950}" destId="{F0297D93-A270-4346-898A-09E624177DFC}" srcOrd="0" destOrd="0" parTransId="{10A54537-465B-4FD3-B9AA-24E7003BE59B}" sibTransId="{74ECB25C-8546-43C1-8601-06FE825F968A}"/>
    <dgm:cxn modelId="{27AD9015-BD29-4719-9E4E-08EA53B5C04D}" type="presOf" srcId="{14D88520-7F4A-47F3-A849-F6DE253CB0A2}" destId="{88EC2880-6E16-43A5-BCDB-7F4F8C4A93E3}" srcOrd="0" destOrd="0" presId="urn:microsoft.com/office/officeart/2005/8/layout/hierarchy1"/>
    <dgm:cxn modelId="{B448C55F-84A0-4521-9FC4-296DD807D49A}" type="presOf" srcId="{E6F076F2-400F-4E9B-98FE-A449B5FB06BC}" destId="{F44B68C4-88C1-4C05-A506-9474A2CD8FFD}" srcOrd="0" destOrd="0" presId="urn:microsoft.com/office/officeart/2005/8/layout/hierarchy1"/>
    <dgm:cxn modelId="{E92ECC8D-9C5C-408E-BBC3-74EF32FCEF23}" srcId="{2F1CC1AC-660D-49A1-9893-9CFA2087D87A}" destId="{522B1557-EE45-4FBF-B9D9-12716C7DDCBD}" srcOrd="0" destOrd="0" parTransId="{2D345A4E-0466-4FA6-9174-B1FB4669834A}" sibTransId="{5AF7E948-AE13-4E23-9705-E0FF80CA8330}"/>
    <dgm:cxn modelId="{1E41FE35-B5E6-4036-91FF-88D1A00FC99F}" type="presOf" srcId="{F0297D93-A270-4346-898A-09E624177DFC}" destId="{8638A52E-F174-441D-AF78-4FE33884C85B}" srcOrd="0" destOrd="0" presId="urn:microsoft.com/office/officeart/2005/8/layout/hierarchy1"/>
    <dgm:cxn modelId="{1CE3D556-F615-4D78-8CAD-25FCD32DAE9C}" type="presParOf" srcId="{81E6D517-49C7-45A7-B506-3BF0F72706C6}" destId="{710AFCD6-E8FC-4213-BDC0-0B4D861E278D}" srcOrd="0" destOrd="0" presId="urn:microsoft.com/office/officeart/2005/8/layout/hierarchy1"/>
    <dgm:cxn modelId="{4B5521C4-4FEF-4591-862C-DD77DEE0F2B7}" type="presParOf" srcId="{710AFCD6-E8FC-4213-BDC0-0B4D861E278D}" destId="{6A587F88-C0DB-4ACB-99AA-528A6FBE3ADA}" srcOrd="0" destOrd="0" presId="urn:microsoft.com/office/officeart/2005/8/layout/hierarchy1"/>
    <dgm:cxn modelId="{8FA34C7F-C976-4F54-93CA-E97E27310D35}" type="presParOf" srcId="{6A587F88-C0DB-4ACB-99AA-528A6FBE3ADA}" destId="{67156BEE-F22A-448E-9502-02739B164177}" srcOrd="0" destOrd="0" presId="urn:microsoft.com/office/officeart/2005/8/layout/hierarchy1"/>
    <dgm:cxn modelId="{702BADDC-92FD-49B2-BD33-091FF8C7F08B}" type="presParOf" srcId="{6A587F88-C0DB-4ACB-99AA-528A6FBE3ADA}" destId="{8638A52E-F174-441D-AF78-4FE33884C85B}" srcOrd="1" destOrd="0" presId="urn:microsoft.com/office/officeart/2005/8/layout/hierarchy1"/>
    <dgm:cxn modelId="{35109ED2-80A9-41FB-AC31-3A3DE19B2F34}" type="presParOf" srcId="{710AFCD6-E8FC-4213-BDC0-0B4D861E278D}" destId="{6302D3B5-97C9-4D8C-ACB2-DF01A82D5AF1}" srcOrd="1" destOrd="0" presId="urn:microsoft.com/office/officeart/2005/8/layout/hierarchy1"/>
    <dgm:cxn modelId="{A510C3B9-4080-4B29-853E-C8607C5F8D88}" type="presParOf" srcId="{6302D3B5-97C9-4D8C-ACB2-DF01A82D5AF1}" destId="{C00630C2-82D8-4FFC-975E-DDB0501AB0C1}" srcOrd="0" destOrd="0" presId="urn:microsoft.com/office/officeart/2005/8/layout/hierarchy1"/>
    <dgm:cxn modelId="{055F16C6-67D4-4C99-BD27-4A056F6A92C0}" type="presParOf" srcId="{6302D3B5-97C9-4D8C-ACB2-DF01A82D5AF1}" destId="{0AC90CEE-6D4B-4550-AF13-7672D9D0A2F4}" srcOrd="1" destOrd="0" presId="urn:microsoft.com/office/officeart/2005/8/layout/hierarchy1"/>
    <dgm:cxn modelId="{E8C18335-C447-4F4B-B7B4-EFE404F6FD4A}" type="presParOf" srcId="{0AC90CEE-6D4B-4550-AF13-7672D9D0A2F4}" destId="{8507E63B-B00C-41BE-BAD2-ACF581CBAB52}" srcOrd="0" destOrd="0" presId="urn:microsoft.com/office/officeart/2005/8/layout/hierarchy1"/>
    <dgm:cxn modelId="{A730217D-AF41-46CE-8E4C-F5B82008751F}" type="presParOf" srcId="{8507E63B-B00C-41BE-BAD2-ACF581CBAB52}" destId="{F728A381-C19F-482D-8EB9-B0DE2E105597}" srcOrd="0" destOrd="0" presId="urn:microsoft.com/office/officeart/2005/8/layout/hierarchy1"/>
    <dgm:cxn modelId="{BEE32326-34FA-46FD-9734-82DA7D17422A}" type="presParOf" srcId="{8507E63B-B00C-41BE-BAD2-ACF581CBAB52}" destId="{68DC6B7E-7F9C-4D69-B77B-45699FC0044E}" srcOrd="1" destOrd="0" presId="urn:microsoft.com/office/officeart/2005/8/layout/hierarchy1"/>
    <dgm:cxn modelId="{ACD90E3A-2E14-43D7-A8E9-1F56DEF153F8}" type="presParOf" srcId="{0AC90CEE-6D4B-4550-AF13-7672D9D0A2F4}" destId="{4A82F806-5460-436F-B310-8765FF8AA1F5}" srcOrd="1" destOrd="0" presId="urn:microsoft.com/office/officeart/2005/8/layout/hierarchy1"/>
    <dgm:cxn modelId="{0C059CAE-93E1-404A-B5CF-B7C1396E32FD}" type="presParOf" srcId="{4A82F806-5460-436F-B310-8765FF8AA1F5}" destId="{D52F8B10-6EA3-43AE-9D5B-9A2BF296F819}" srcOrd="0" destOrd="0" presId="urn:microsoft.com/office/officeart/2005/8/layout/hierarchy1"/>
    <dgm:cxn modelId="{2327EF2A-CF4D-48EE-8BDE-696A1CE2BC24}" type="presParOf" srcId="{4A82F806-5460-436F-B310-8765FF8AA1F5}" destId="{53056935-3B4C-4FCD-B730-3D49A01FF4C2}" srcOrd="1" destOrd="0" presId="urn:microsoft.com/office/officeart/2005/8/layout/hierarchy1"/>
    <dgm:cxn modelId="{0EB7C2E2-48A2-4C13-A911-B9A8B655EA71}" type="presParOf" srcId="{53056935-3B4C-4FCD-B730-3D49A01FF4C2}" destId="{C907EC46-064D-4749-9B35-5955AC1ED1C7}" srcOrd="0" destOrd="0" presId="urn:microsoft.com/office/officeart/2005/8/layout/hierarchy1"/>
    <dgm:cxn modelId="{8365798C-F1DF-4861-9EC4-280E54A76D7E}" type="presParOf" srcId="{C907EC46-064D-4749-9B35-5955AC1ED1C7}" destId="{EA67468F-ED3A-4BBD-A21A-001C2A08E0C8}" srcOrd="0" destOrd="0" presId="urn:microsoft.com/office/officeart/2005/8/layout/hierarchy1"/>
    <dgm:cxn modelId="{F8C7A8A6-0CB7-4252-9331-A02ABC3330E4}" type="presParOf" srcId="{C907EC46-064D-4749-9B35-5955AC1ED1C7}" destId="{723F5CF5-8881-44F7-8A85-376727D0B8DD}" srcOrd="1" destOrd="0" presId="urn:microsoft.com/office/officeart/2005/8/layout/hierarchy1"/>
    <dgm:cxn modelId="{8352A40F-810C-42C8-B9C7-83D3E60C97D8}" type="presParOf" srcId="{53056935-3B4C-4FCD-B730-3D49A01FF4C2}" destId="{AC90F8F8-BD40-4A0E-AB65-209ADF1371E6}" srcOrd="1" destOrd="0" presId="urn:microsoft.com/office/officeart/2005/8/layout/hierarchy1"/>
    <dgm:cxn modelId="{42AFD62D-98AD-4893-85AB-BEC999BA35D1}" type="presParOf" srcId="{6302D3B5-97C9-4D8C-ACB2-DF01A82D5AF1}" destId="{72BE2E46-BCE0-48F7-8DE2-D2A34BAB91B8}" srcOrd="2" destOrd="0" presId="urn:microsoft.com/office/officeart/2005/8/layout/hierarchy1"/>
    <dgm:cxn modelId="{FDBBF9FE-07A1-4583-AFE3-B888984CC729}" type="presParOf" srcId="{6302D3B5-97C9-4D8C-ACB2-DF01A82D5AF1}" destId="{33D44D67-C751-4BCB-8627-9D02E0717634}" srcOrd="3" destOrd="0" presId="urn:microsoft.com/office/officeart/2005/8/layout/hierarchy1"/>
    <dgm:cxn modelId="{57594CE1-164E-4BA9-85B7-94ABBDB9767F}" type="presParOf" srcId="{33D44D67-C751-4BCB-8627-9D02E0717634}" destId="{892668B9-66D5-4886-BDAC-B26146A49821}" srcOrd="0" destOrd="0" presId="urn:microsoft.com/office/officeart/2005/8/layout/hierarchy1"/>
    <dgm:cxn modelId="{029FEF4E-B154-47A2-9063-110C5E623F7A}" type="presParOf" srcId="{892668B9-66D5-4886-BDAC-B26146A49821}" destId="{5B8023A6-7528-43CB-A88D-B0E88CF48128}" srcOrd="0" destOrd="0" presId="urn:microsoft.com/office/officeart/2005/8/layout/hierarchy1"/>
    <dgm:cxn modelId="{881B52A7-7211-4B84-AE8C-22B7AEB5CA8E}" type="presParOf" srcId="{892668B9-66D5-4886-BDAC-B26146A49821}" destId="{88EC2880-6E16-43A5-BCDB-7F4F8C4A93E3}" srcOrd="1" destOrd="0" presId="urn:microsoft.com/office/officeart/2005/8/layout/hierarchy1"/>
    <dgm:cxn modelId="{56CA7BCD-ACC7-4AA9-8664-F2163C2AD43F}" type="presParOf" srcId="{33D44D67-C751-4BCB-8627-9D02E0717634}" destId="{51CFE355-1B4E-4F8E-BB5D-CCC71496CE8D}" srcOrd="1" destOrd="0" presId="urn:microsoft.com/office/officeart/2005/8/layout/hierarchy1"/>
    <dgm:cxn modelId="{AE5B8E37-F0E8-4D23-96E1-EA5A3C51F599}" type="presParOf" srcId="{51CFE355-1B4E-4F8E-BB5D-CCC71496CE8D}" destId="{F44B68C4-88C1-4C05-A506-9474A2CD8FFD}" srcOrd="0" destOrd="0" presId="urn:microsoft.com/office/officeart/2005/8/layout/hierarchy1"/>
    <dgm:cxn modelId="{C1F9F428-9973-4970-BECE-D8548DEEE369}" type="presParOf" srcId="{51CFE355-1B4E-4F8E-BB5D-CCC71496CE8D}" destId="{1A35AB9B-A68A-41AA-9CFD-C002EA1442F6}" srcOrd="1" destOrd="0" presId="urn:microsoft.com/office/officeart/2005/8/layout/hierarchy1"/>
    <dgm:cxn modelId="{06416D12-EE0B-4332-A7AE-08648B403012}" type="presParOf" srcId="{1A35AB9B-A68A-41AA-9CFD-C002EA1442F6}" destId="{7378F110-527E-49F3-8942-F2F8B8231B29}" srcOrd="0" destOrd="0" presId="urn:microsoft.com/office/officeart/2005/8/layout/hierarchy1"/>
    <dgm:cxn modelId="{0AA3B5C4-3F2B-4EC1-B5EB-5CAB8F30DD2A}" type="presParOf" srcId="{7378F110-527E-49F3-8942-F2F8B8231B29}" destId="{8C7B2434-9E19-4C1C-A164-61D778AC38BB}" srcOrd="0" destOrd="0" presId="urn:microsoft.com/office/officeart/2005/8/layout/hierarchy1"/>
    <dgm:cxn modelId="{C55ABB34-96FB-44B8-90BD-05707C6EE616}" type="presParOf" srcId="{7378F110-527E-49F3-8942-F2F8B8231B29}" destId="{C29878D8-ABF8-4908-8BA4-390D3C0008A2}" srcOrd="1" destOrd="0" presId="urn:microsoft.com/office/officeart/2005/8/layout/hierarchy1"/>
    <dgm:cxn modelId="{7A96CE9D-8F8D-4878-867E-D8F3AEFD765A}" type="presParOf" srcId="{1A35AB9B-A68A-41AA-9CFD-C002EA1442F6}" destId="{5FCF854B-F65D-45A0-A0A6-4A4350295F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3EB2D-6488-451D-9083-D6FDAE981B1C}">
      <dsp:nvSpPr>
        <dsp:cNvPr id="0" name=""/>
        <dsp:cNvSpPr/>
      </dsp:nvSpPr>
      <dsp:spPr>
        <a:xfrm>
          <a:off x="1931" y="0"/>
          <a:ext cx="1895038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Digital Network</a:t>
          </a:r>
          <a:endParaRPr lang="en-GB" sz="2100" kern="1200" dirty="0"/>
        </a:p>
      </dsp:txBody>
      <dsp:txXfrm>
        <a:off x="1931" y="0"/>
        <a:ext cx="1895038" cy="1360951"/>
      </dsp:txXfrm>
    </dsp:sp>
    <dsp:sp modelId="{20D2704A-D976-4D43-B0BB-8F6955AEAD50}">
      <dsp:nvSpPr>
        <dsp:cNvPr id="0" name=""/>
        <dsp:cNvSpPr/>
      </dsp:nvSpPr>
      <dsp:spPr>
        <a:xfrm>
          <a:off x="191435" y="1361809"/>
          <a:ext cx="1516030" cy="524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Computer</a:t>
          </a:r>
          <a:endParaRPr lang="en-GB" sz="1100" kern="1200" dirty="0"/>
        </a:p>
      </dsp:txBody>
      <dsp:txXfrm>
        <a:off x="206806" y="1377180"/>
        <a:ext cx="1485288" cy="494068"/>
      </dsp:txXfrm>
    </dsp:sp>
    <dsp:sp modelId="{94518970-CCC6-4F6E-9436-223F0FF72CF9}">
      <dsp:nvSpPr>
        <dsp:cNvPr id="0" name=""/>
        <dsp:cNvSpPr/>
      </dsp:nvSpPr>
      <dsp:spPr>
        <a:xfrm>
          <a:off x="191435" y="1967359"/>
          <a:ext cx="1516030" cy="524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Telecoms</a:t>
          </a:r>
          <a:endParaRPr lang="en-GB" sz="1100" kern="1200" dirty="0"/>
        </a:p>
      </dsp:txBody>
      <dsp:txXfrm>
        <a:off x="206806" y="1982730"/>
        <a:ext cx="1485288" cy="494068"/>
      </dsp:txXfrm>
    </dsp:sp>
    <dsp:sp modelId="{F302292A-F12C-4107-B6A6-0D51032092EC}">
      <dsp:nvSpPr>
        <dsp:cNvPr id="0" name=""/>
        <dsp:cNvSpPr/>
      </dsp:nvSpPr>
      <dsp:spPr>
        <a:xfrm>
          <a:off x="191435" y="2572909"/>
          <a:ext cx="1516030" cy="524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Broadcasting</a:t>
          </a:r>
          <a:endParaRPr lang="en-GB" sz="1100" kern="1200" dirty="0"/>
        </a:p>
      </dsp:txBody>
      <dsp:txXfrm>
        <a:off x="206806" y="2588280"/>
        <a:ext cx="1485288" cy="494068"/>
      </dsp:txXfrm>
    </dsp:sp>
    <dsp:sp modelId="{A61FA9B7-11BC-48E2-A2B2-E4938034285E}">
      <dsp:nvSpPr>
        <dsp:cNvPr id="0" name=""/>
        <dsp:cNvSpPr/>
      </dsp:nvSpPr>
      <dsp:spPr>
        <a:xfrm>
          <a:off x="191435" y="3178460"/>
          <a:ext cx="1516030" cy="524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Motion pictures</a:t>
          </a:r>
          <a:endParaRPr lang="en-GB" sz="1100" kern="1200" dirty="0"/>
        </a:p>
      </dsp:txBody>
      <dsp:txXfrm>
        <a:off x="206806" y="3193831"/>
        <a:ext cx="1485288" cy="494068"/>
      </dsp:txXfrm>
    </dsp:sp>
    <dsp:sp modelId="{8CBC4208-4A1C-49AD-A47F-0439C4E32151}">
      <dsp:nvSpPr>
        <dsp:cNvPr id="0" name=""/>
        <dsp:cNvSpPr/>
      </dsp:nvSpPr>
      <dsp:spPr>
        <a:xfrm>
          <a:off x="191435" y="3784010"/>
          <a:ext cx="1516030" cy="524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Sound recording</a:t>
          </a:r>
          <a:endParaRPr lang="en-GB" sz="1100" kern="1200" dirty="0"/>
        </a:p>
      </dsp:txBody>
      <dsp:txXfrm>
        <a:off x="206806" y="3799381"/>
        <a:ext cx="1485288" cy="494068"/>
      </dsp:txXfrm>
    </dsp:sp>
    <dsp:sp modelId="{A1295365-7BB2-494F-8BF8-90B3D59CEE15}">
      <dsp:nvSpPr>
        <dsp:cNvPr id="0" name=""/>
        <dsp:cNvSpPr/>
      </dsp:nvSpPr>
      <dsp:spPr>
        <a:xfrm>
          <a:off x="2039097" y="0"/>
          <a:ext cx="1895038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Supply Chain</a:t>
          </a:r>
          <a:endParaRPr lang="en-GB" sz="2100" kern="1200" dirty="0"/>
        </a:p>
      </dsp:txBody>
      <dsp:txXfrm>
        <a:off x="2039097" y="0"/>
        <a:ext cx="1895038" cy="1360951"/>
      </dsp:txXfrm>
    </dsp:sp>
    <dsp:sp modelId="{6100D9DB-84C8-4C52-B002-1FC0361027EB}">
      <dsp:nvSpPr>
        <dsp:cNvPr id="0" name=""/>
        <dsp:cNvSpPr/>
      </dsp:nvSpPr>
      <dsp:spPr>
        <a:xfrm>
          <a:off x="2228601" y="1362114"/>
          <a:ext cx="1516030" cy="258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Air transport</a:t>
          </a:r>
          <a:endParaRPr lang="en-GB" sz="1100" kern="1200" dirty="0"/>
        </a:p>
      </dsp:txBody>
      <dsp:txXfrm>
        <a:off x="2236181" y="1369694"/>
        <a:ext cx="1500870" cy="243645"/>
      </dsp:txXfrm>
    </dsp:sp>
    <dsp:sp modelId="{7CE7A9CE-D141-4AF9-93A7-E9C865B6C71D}">
      <dsp:nvSpPr>
        <dsp:cNvPr id="0" name=""/>
        <dsp:cNvSpPr/>
      </dsp:nvSpPr>
      <dsp:spPr>
        <a:xfrm>
          <a:off x="2228601" y="1660735"/>
          <a:ext cx="1516030" cy="258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Maritime transport</a:t>
          </a:r>
          <a:endParaRPr lang="en-GB" sz="1100" kern="1200" dirty="0"/>
        </a:p>
      </dsp:txBody>
      <dsp:txXfrm>
        <a:off x="2236181" y="1668315"/>
        <a:ext cx="1500870" cy="243645"/>
      </dsp:txXfrm>
    </dsp:sp>
    <dsp:sp modelId="{6AB8BB3A-B591-453E-A371-4FA2073F9F5A}">
      <dsp:nvSpPr>
        <dsp:cNvPr id="0" name=""/>
        <dsp:cNvSpPr/>
      </dsp:nvSpPr>
      <dsp:spPr>
        <a:xfrm>
          <a:off x="2228601" y="1959357"/>
          <a:ext cx="1516030" cy="258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Rail transport</a:t>
          </a:r>
          <a:endParaRPr lang="en-GB" sz="1100" kern="1200" dirty="0"/>
        </a:p>
      </dsp:txBody>
      <dsp:txXfrm>
        <a:off x="2236181" y="1966937"/>
        <a:ext cx="1500870" cy="243645"/>
      </dsp:txXfrm>
    </dsp:sp>
    <dsp:sp modelId="{9914EB78-AF0D-4547-8945-660743A32D81}">
      <dsp:nvSpPr>
        <dsp:cNvPr id="0" name=""/>
        <dsp:cNvSpPr/>
      </dsp:nvSpPr>
      <dsp:spPr>
        <a:xfrm>
          <a:off x="2228601" y="2257979"/>
          <a:ext cx="1516030" cy="258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Road freight transport</a:t>
          </a:r>
          <a:endParaRPr lang="en-GB" sz="1100" kern="1200" dirty="0"/>
        </a:p>
      </dsp:txBody>
      <dsp:txXfrm>
        <a:off x="2236181" y="2265559"/>
        <a:ext cx="1500870" cy="243645"/>
      </dsp:txXfrm>
    </dsp:sp>
    <dsp:sp modelId="{59E23739-9CE4-4A49-97D4-48B6E55AA37C}">
      <dsp:nvSpPr>
        <dsp:cNvPr id="0" name=""/>
        <dsp:cNvSpPr/>
      </dsp:nvSpPr>
      <dsp:spPr>
        <a:xfrm>
          <a:off x="2228601" y="2556601"/>
          <a:ext cx="1516030" cy="258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Cargo handling</a:t>
          </a:r>
          <a:endParaRPr lang="en-GB" sz="1100" kern="1200" dirty="0"/>
        </a:p>
      </dsp:txBody>
      <dsp:txXfrm>
        <a:off x="2236181" y="2564181"/>
        <a:ext cx="1500870" cy="243645"/>
      </dsp:txXfrm>
    </dsp:sp>
    <dsp:sp modelId="{949472D2-03E0-474E-8A95-62F16A5EED1C}">
      <dsp:nvSpPr>
        <dsp:cNvPr id="0" name=""/>
        <dsp:cNvSpPr/>
      </dsp:nvSpPr>
      <dsp:spPr>
        <a:xfrm>
          <a:off x="2228601" y="2855223"/>
          <a:ext cx="1516030" cy="258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Customs brokerage</a:t>
          </a:r>
          <a:endParaRPr lang="en-GB" sz="1100" kern="1200" dirty="0"/>
        </a:p>
      </dsp:txBody>
      <dsp:txXfrm>
        <a:off x="2236181" y="2862803"/>
        <a:ext cx="1500870" cy="243645"/>
      </dsp:txXfrm>
    </dsp:sp>
    <dsp:sp modelId="{CBE439CF-BED4-4CEB-B517-BB830C1A0807}">
      <dsp:nvSpPr>
        <dsp:cNvPr id="0" name=""/>
        <dsp:cNvSpPr/>
      </dsp:nvSpPr>
      <dsp:spPr>
        <a:xfrm>
          <a:off x="2228601" y="3153844"/>
          <a:ext cx="1516030" cy="258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Freight forwarding</a:t>
          </a:r>
          <a:endParaRPr lang="en-GB" sz="1100" kern="1200" dirty="0"/>
        </a:p>
      </dsp:txBody>
      <dsp:txXfrm>
        <a:off x="2236181" y="3161424"/>
        <a:ext cx="1500870" cy="243645"/>
      </dsp:txXfrm>
    </dsp:sp>
    <dsp:sp modelId="{8BA43DBF-9A90-482D-B311-44AF52F659D7}">
      <dsp:nvSpPr>
        <dsp:cNvPr id="0" name=""/>
        <dsp:cNvSpPr/>
      </dsp:nvSpPr>
      <dsp:spPr>
        <a:xfrm>
          <a:off x="2228601" y="3452466"/>
          <a:ext cx="1516030" cy="258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Storage &amp; warehousing</a:t>
          </a:r>
          <a:endParaRPr lang="en-GB" sz="1100" kern="1200" dirty="0"/>
        </a:p>
      </dsp:txBody>
      <dsp:txXfrm>
        <a:off x="2236181" y="3460046"/>
        <a:ext cx="1500870" cy="243645"/>
      </dsp:txXfrm>
    </dsp:sp>
    <dsp:sp modelId="{433BD9AE-836D-4FCC-9FB9-5CD669D27990}">
      <dsp:nvSpPr>
        <dsp:cNvPr id="0" name=""/>
        <dsp:cNvSpPr/>
      </dsp:nvSpPr>
      <dsp:spPr>
        <a:xfrm>
          <a:off x="2228601" y="3751088"/>
          <a:ext cx="1516030" cy="258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Distribution</a:t>
          </a:r>
          <a:endParaRPr lang="en-GB" sz="1100" kern="1200" dirty="0"/>
        </a:p>
      </dsp:txBody>
      <dsp:txXfrm>
        <a:off x="2236181" y="3758668"/>
        <a:ext cx="1500870" cy="243645"/>
      </dsp:txXfrm>
    </dsp:sp>
    <dsp:sp modelId="{2F42AFF3-0C9C-45E1-A45D-C4E10D444CCD}">
      <dsp:nvSpPr>
        <dsp:cNvPr id="0" name=""/>
        <dsp:cNvSpPr/>
      </dsp:nvSpPr>
      <dsp:spPr>
        <a:xfrm>
          <a:off x="2228601" y="4049710"/>
          <a:ext cx="1516030" cy="258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Postal and courier</a:t>
          </a:r>
          <a:endParaRPr lang="en-US" sz="1100" kern="1200" dirty="0"/>
        </a:p>
      </dsp:txBody>
      <dsp:txXfrm>
        <a:off x="2236181" y="4057290"/>
        <a:ext cx="1500870" cy="243645"/>
      </dsp:txXfrm>
    </dsp:sp>
    <dsp:sp modelId="{0AC25935-76E7-463B-80A8-9720C2148164}">
      <dsp:nvSpPr>
        <dsp:cNvPr id="0" name=""/>
        <dsp:cNvSpPr/>
      </dsp:nvSpPr>
      <dsp:spPr>
        <a:xfrm>
          <a:off x="4076263" y="0"/>
          <a:ext cx="1895038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Trade and Finance Support</a:t>
          </a:r>
          <a:endParaRPr lang="en-GB" sz="2100" kern="1200" dirty="0"/>
        </a:p>
      </dsp:txBody>
      <dsp:txXfrm>
        <a:off x="4076263" y="0"/>
        <a:ext cx="1895038" cy="1360951"/>
      </dsp:txXfrm>
    </dsp:sp>
    <dsp:sp modelId="{2195672D-12BD-4F76-B886-8D29FA560342}">
      <dsp:nvSpPr>
        <dsp:cNvPr id="0" name=""/>
        <dsp:cNvSpPr/>
      </dsp:nvSpPr>
      <dsp:spPr>
        <a:xfrm>
          <a:off x="4265767" y="1361061"/>
          <a:ext cx="1516030" cy="66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Legal</a:t>
          </a:r>
          <a:endParaRPr lang="en-GB" sz="1100" kern="1200" dirty="0"/>
        </a:p>
      </dsp:txBody>
      <dsp:txXfrm>
        <a:off x="4285123" y="1380417"/>
        <a:ext cx="1477318" cy="622160"/>
      </dsp:txXfrm>
    </dsp:sp>
    <dsp:sp modelId="{AF24854B-79B7-41EC-96C7-E27CC126BACE}">
      <dsp:nvSpPr>
        <dsp:cNvPr id="0" name=""/>
        <dsp:cNvSpPr/>
      </dsp:nvSpPr>
      <dsp:spPr>
        <a:xfrm>
          <a:off x="4265767" y="2123606"/>
          <a:ext cx="1516030" cy="66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Accounting / auditing</a:t>
          </a:r>
          <a:endParaRPr lang="en-GB" sz="1100" kern="1200" dirty="0"/>
        </a:p>
      </dsp:txBody>
      <dsp:txXfrm>
        <a:off x="4285123" y="2142962"/>
        <a:ext cx="1477318" cy="622160"/>
      </dsp:txXfrm>
    </dsp:sp>
    <dsp:sp modelId="{91D50D47-C358-48F5-B7FF-94C12860EFF2}">
      <dsp:nvSpPr>
        <dsp:cNvPr id="0" name=""/>
        <dsp:cNvSpPr/>
      </dsp:nvSpPr>
      <dsp:spPr>
        <a:xfrm>
          <a:off x="4265767" y="2886151"/>
          <a:ext cx="1516030" cy="66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Commercial banking</a:t>
          </a:r>
          <a:endParaRPr lang="en-GB" sz="1100" kern="1200" dirty="0"/>
        </a:p>
      </dsp:txBody>
      <dsp:txXfrm>
        <a:off x="4285123" y="2905507"/>
        <a:ext cx="1477318" cy="622160"/>
      </dsp:txXfrm>
    </dsp:sp>
    <dsp:sp modelId="{EF0C3A52-6F41-45C7-8736-15479559244E}">
      <dsp:nvSpPr>
        <dsp:cNvPr id="0" name=""/>
        <dsp:cNvSpPr/>
      </dsp:nvSpPr>
      <dsp:spPr>
        <a:xfrm>
          <a:off x="4265767" y="3648695"/>
          <a:ext cx="1516030" cy="66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Insurance</a:t>
          </a:r>
          <a:endParaRPr lang="en-GB" sz="1100" kern="1200" dirty="0"/>
        </a:p>
      </dsp:txBody>
      <dsp:txXfrm>
        <a:off x="4285123" y="3668051"/>
        <a:ext cx="1477318" cy="622160"/>
      </dsp:txXfrm>
    </dsp:sp>
    <dsp:sp modelId="{4FAB2817-2596-4CAB-97DC-8AB7AB0CB274}">
      <dsp:nvSpPr>
        <dsp:cNvPr id="0" name=""/>
        <dsp:cNvSpPr/>
      </dsp:nvSpPr>
      <dsp:spPr>
        <a:xfrm>
          <a:off x="6113430" y="0"/>
          <a:ext cx="1895038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Physical Infrastructure</a:t>
          </a:r>
          <a:endParaRPr lang="en-GB" sz="2100" kern="1200" dirty="0"/>
        </a:p>
      </dsp:txBody>
      <dsp:txXfrm>
        <a:off x="6113430" y="0"/>
        <a:ext cx="1895038" cy="1360951"/>
      </dsp:txXfrm>
    </dsp:sp>
    <dsp:sp modelId="{C24E012A-0158-4AC1-BFD2-2C1DE6360BF3}">
      <dsp:nvSpPr>
        <dsp:cNvPr id="0" name=""/>
        <dsp:cNvSpPr/>
      </dsp:nvSpPr>
      <dsp:spPr>
        <a:xfrm>
          <a:off x="6302934" y="1361338"/>
          <a:ext cx="1516030" cy="891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Architecture</a:t>
          </a:r>
          <a:endParaRPr lang="en-GB" sz="1100" kern="1200" dirty="0"/>
        </a:p>
      </dsp:txBody>
      <dsp:txXfrm>
        <a:off x="6329038" y="1387442"/>
        <a:ext cx="1463822" cy="839033"/>
      </dsp:txXfrm>
    </dsp:sp>
    <dsp:sp modelId="{703AA78B-06FF-48AD-B2B6-A0C98DEC83C5}">
      <dsp:nvSpPr>
        <dsp:cNvPr id="0" name=""/>
        <dsp:cNvSpPr/>
      </dsp:nvSpPr>
      <dsp:spPr>
        <a:xfrm>
          <a:off x="6302934" y="2389694"/>
          <a:ext cx="1516030" cy="891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Engineering</a:t>
          </a:r>
          <a:endParaRPr lang="en-GB" sz="1100" kern="1200" dirty="0"/>
        </a:p>
      </dsp:txBody>
      <dsp:txXfrm>
        <a:off x="6329038" y="2415798"/>
        <a:ext cx="1463822" cy="839033"/>
      </dsp:txXfrm>
    </dsp:sp>
    <dsp:sp modelId="{A4556F93-18C1-471F-9642-254B295ABA4A}">
      <dsp:nvSpPr>
        <dsp:cNvPr id="0" name=""/>
        <dsp:cNvSpPr/>
      </dsp:nvSpPr>
      <dsp:spPr>
        <a:xfrm>
          <a:off x="6302934" y="3418049"/>
          <a:ext cx="1516030" cy="891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Construction</a:t>
          </a:r>
          <a:endParaRPr lang="en-GB" sz="1100" kern="1200" dirty="0"/>
        </a:p>
      </dsp:txBody>
      <dsp:txXfrm>
        <a:off x="6329038" y="3444153"/>
        <a:ext cx="1463822" cy="839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3EC8C-FFDF-4178-9FAA-A9B141B91A58}">
      <dsp:nvSpPr>
        <dsp:cNvPr id="0" name=""/>
        <dsp:cNvSpPr/>
      </dsp:nvSpPr>
      <dsp:spPr>
        <a:xfrm>
          <a:off x="6098682" y="2724768"/>
          <a:ext cx="91440" cy="507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3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179C9-7E61-4F71-8B69-952DFF4A103F}">
      <dsp:nvSpPr>
        <dsp:cNvPr id="0" name=""/>
        <dsp:cNvSpPr/>
      </dsp:nvSpPr>
      <dsp:spPr>
        <a:xfrm>
          <a:off x="4012331" y="1109724"/>
          <a:ext cx="2132071" cy="507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34"/>
              </a:lnTo>
              <a:lnTo>
                <a:pt x="2132071" y="345734"/>
              </a:lnTo>
              <a:lnTo>
                <a:pt x="2132071" y="5073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23CFB-53E0-489F-A988-BAFE5E388704}">
      <dsp:nvSpPr>
        <dsp:cNvPr id="0" name=""/>
        <dsp:cNvSpPr/>
      </dsp:nvSpPr>
      <dsp:spPr>
        <a:xfrm>
          <a:off x="3966611" y="2724768"/>
          <a:ext cx="91440" cy="507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3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DFAD4-018B-4ADE-8EFC-8590AC937C57}">
      <dsp:nvSpPr>
        <dsp:cNvPr id="0" name=""/>
        <dsp:cNvSpPr/>
      </dsp:nvSpPr>
      <dsp:spPr>
        <a:xfrm>
          <a:off x="3966611" y="1109724"/>
          <a:ext cx="91440" cy="507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3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93808-6A4E-46D7-8443-BF14F801A94D}">
      <dsp:nvSpPr>
        <dsp:cNvPr id="0" name=""/>
        <dsp:cNvSpPr/>
      </dsp:nvSpPr>
      <dsp:spPr>
        <a:xfrm>
          <a:off x="1834539" y="2724768"/>
          <a:ext cx="91440" cy="507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3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A65BF-3EC6-4AFE-8EB8-C18DAE000909}">
      <dsp:nvSpPr>
        <dsp:cNvPr id="0" name=""/>
        <dsp:cNvSpPr/>
      </dsp:nvSpPr>
      <dsp:spPr>
        <a:xfrm>
          <a:off x="1880259" y="1109724"/>
          <a:ext cx="2132071" cy="507336"/>
        </a:xfrm>
        <a:custGeom>
          <a:avLst/>
          <a:gdLst/>
          <a:ahLst/>
          <a:cxnLst/>
          <a:rect l="0" t="0" r="0" b="0"/>
          <a:pathLst>
            <a:path>
              <a:moveTo>
                <a:pt x="2132071" y="0"/>
              </a:moveTo>
              <a:lnTo>
                <a:pt x="2132071" y="345734"/>
              </a:lnTo>
              <a:lnTo>
                <a:pt x="0" y="345734"/>
              </a:lnTo>
              <a:lnTo>
                <a:pt x="0" y="5073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B2949-2BC2-4AC1-ADE3-F3D400D5EB4C}">
      <dsp:nvSpPr>
        <dsp:cNvPr id="0" name=""/>
        <dsp:cNvSpPr/>
      </dsp:nvSpPr>
      <dsp:spPr>
        <a:xfrm>
          <a:off x="3140120" y="2016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A4711-2F75-4EA1-AC1D-00CE6AA785EC}">
      <dsp:nvSpPr>
        <dsp:cNvPr id="0" name=""/>
        <dsp:cNvSpPr/>
      </dsp:nvSpPr>
      <dsp:spPr>
        <a:xfrm>
          <a:off x="3333944" y="186149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Foreign equity</a:t>
          </a:r>
          <a:endParaRPr lang="en-GB" sz="1700" kern="1200" dirty="0"/>
        </a:p>
      </dsp:txBody>
      <dsp:txXfrm>
        <a:off x="3366388" y="218593"/>
        <a:ext cx="1679534" cy="1042819"/>
      </dsp:txXfrm>
    </dsp:sp>
    <dsp:sp modelId="{C61BC0C3-FDA9-4C5D-A24A-E3DE4B0D6139}">
      <dsp:nvSpPr>
        <dsp:cNvPr id="0" name=""/>
        <dsp:cNvSpPr/>
      </dsp:nvSpPr>
      <dsp:spPr>
        <a:xfrm>
          <a:off x="1008048" y="1617060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B3B60-022B-41CC-9B9E-060704F1AED0}">
      <dsp:nvSpPr>
        <dsp:cNvPr id="0" name=""/>
        <dsp:cNvSpPr/>
      </dsp:nvSpPr>
      <dsp:spPr>
        <a:xfrm>
          <a:off x="1201873" y="1801193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0%</a:t>
          </a:r>
          <a:endParaRPr lang="en-GB" sz="1700" kern="1200" dirty="0"/>
        </a:p>
      </dsp:txBody>
      <dsp:txXfrm>
        <a:off x="1234317" y="1833637"/>
        <a:ext cx="1679534" cy="1042819"/>
      </dsp:txXfrm>
    </dsp:sp>
    <dsp:sp modelId="{1D13AABD-CDFE-4C2F-8027-0A53D2142656}">
      <dsp:nvSpPr>
        <dsp:cNvPr id="0" name=""/>
        <dsp:cNvSpPr/>
      </dsp:nvSpPr>
      <dsp:spPr>
        <a:xfrm>
          <a:off x="1008048" y="3232104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24500-634A-4064-8309-6712333846FE}">
      <dsp:nvSpPr>
        <dsp:cNvPr id="0" name=""/>
        <dsp:cNvSpPr/>
      </dsp:nvSpPr>
      <dsp:spPr>
        <a:xfrm>
          <a:off x="1201873" y="3416237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All measures related to  FDI scored 1</a:t>
          </a:r>
          <a:endParaRPr lang="en-GB" sz="1700" kern="1200" dirty="0"/>
        </a:p>
      </dsp:txBody>
      <dsp:txXfrm>
        <a:off x="1234317" y="3448681"/>
        <a:ext cx="1679534" cy="1042819"/>
      </dsp:txXfrm>
    </dsp:sp>
    <dsp:sp modelId="{3736BBE4-921C-4664-B62E-900A8E24CE78}">
      <dsp:nvSpPr>
        <dsp:cNvPr id="0" name=""/>
        <dsp:cNvSpPr/>
      </dsp:nvSpPr>
      <dsp:spPr>
        <a:xfrm>
          <a:off x="3140120" y="1617060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CB482-A97D-4321-8567-AA39AF84BF95}">
      <dsp:nvSpPr>
        <dsp:cNvPr id="0" name=""/>
        <dsp:cNvSpPr/>
      </dsp:nvSpPr>
      <dsp:spPr>
        <a:xfrm>
          <a:off x="3333944" y="1801193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49%</a:t>
          </a:r>
          <a:endParaRPr lang="en-GB" sz="1700" kern="1200" dirty="0"/>
        </a:p>
      </dsp:txBody>
      <dsp:txXfrm>
        <a:off x="3366388" y="1833637"/>
        <a:ext cx="1679534" cy="1042819"/>
      </dsp:txXfrm>
    </dsp:sp>
    <dsp:sp modelId="{4A365E61-C311-4D7D-8F29-F32FD7667982}">
      <dsp:nvSpPr>
        <dsp:cNvPr id="0" name=""/>
        <dsp:cNvSpPr/>
      </dsp:nvSpPr>
      <dsp:spPr>
        <a:xfrm>
          <a:off x="3140120" y="3232104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137CF-B7B5-4ABF-B029-05DE4A9C1658}">
      <dsp:nvSpPr>
        <dsp:cNvPr id="0" name=""/>
        <dsp:cNvSpPr/>
      </dsp:nvSpPr>
      <dsp:spPr>
        <a:xfrm>
          <a:off x="3333944" y="3416237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Board members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Screening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M&amp;A scored 1</a:t>
          </a:r>
          <a:endParaRPr lang="en-GB" sz="1700" kern="1200" dirty="0"/>
        </a:p>
      </dsp:txBody>
      <dsp:txXfrm>
        <a:off x="3366388" y="3448681"/>
        <a:ext cx="1679534" cy="1042819"/>
      </dsp:txXfrm>
    </dsp:sp>
    <dsp:sp modelId="{F31D584B-2023-418D-9A7E-EE62D8B200F8}">
      <dsp:nvSpPr>
        <dsp:cNvPr id="0" name=""/>
        <dsp:cNvSpPr/>
      </dsp:nvSpPr>
      <dsp:spPr>
        <a:xfrm>
          <a:off x="5272191" y="1617060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1F0E8-892F-4797-84FE-A2D25BC3B6E6}">
      <dsp:nvSpPr>
        <dsp:cNvPr id="0" name=""/>
        <dsp:cNvSpPr/>
      </dsp:nvSpPr>
      <dsp:spPr>
        <a:xfrm>
          <a:off x="5466016" y="1801193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100%</a:t>
          </a:r>
          <a:endParaRPr lang="en-GB" sz="1700" kern="1200" dirty="0"/>
        </a:p>
      </dsp:txBody>
      <dsp:txXfrm>
        <a:off x="5498460" y="1833637"/>
        <a:ext cx="1679534" cy="1042819"/>
      </dsp:txXfrm>
    </dsp:sp>
    <dsp:sp modelId="{1E8F0EAB-1E4A-4837-9730-BD4D2FA00FB6}">
      <dsp:nvSpPr>
        <dsp:cNvPr id="0" name=""/>
        <dsp:cNvSpPr/>
      </dsp:nvSpPr>
      <dsp:spPr>
        <a:xfrm>
          <a:off x="5272191" y="3232104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0EDEF-0FCB-48A4-86EF-C1A8B6F20009}">
      <dsp:nvSpPr>
        <dsp:cNvPr id="0" name=""/>
        <dsp:cNvSpPr/>
      </dsp:nvSpPr>
      <dsp:spPr>
        <a:xfrm>
          <a:off x="5466016" y="3416237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All measures  scored normally</a:t>
          </a:r>
          <a:endParaRPr lang="en-GB" sz="1700" kern="1200" dirty="0"/>
        </a:p>
      </dsp:txBody>
      <dsp:txXfrm>
        <a:off x="5498460" y="3448681"/>
        <a:ext cx="1679534" cy="1042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B68C4-88C1-4C05-A506-9474A2CD8FFD}">
      <dsp:nvSpPr>
        <dsp:cNvPr id="0" name=""/>
        <dsp:cNvSpPr/>
      </dsp:nvSpPr>
      <dsp:spPr>
        <a:xfrm>
          <a:off x="5032646" y="2724768"/>
          <a:ext cx="91440" cy="507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3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E2E46-BCE0-48F7-8DE2-D2A34BAB91B8}">
      <dsp:nvSpPr>
        <dsp:cNvPr id="0" name=""/>
        <dsp:cNvSpPr/>
      </dsp:nvSpPr>
      <dsp:spPr>
        <a:xfrm>
          <a:off x="4012331" y="1109724"/>
          <a:ext cx="1066035" cy="507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34"/>
              </a:lnTo>
              <a:lnTo>
                <a:pt x="1066035" y="345734"/>
              </a:lnTo>
              <a:lnTo>
                <a:pt x="1066035" y="5073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F8B10-6EA3-43AE-9D5B-9A2BF296F819}">
      <dsp:nvSpPr>
        <dsp:cNvPr id="0" name=""/>
        <dsp:cNvSpPr/>
      </dsp:nvSpPr>
      <dsp:spPr>
        <a:xfrm>
          <a:off x="2900575" y="2724768"/>
          <a:ext cx="91440" cy="507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3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630C2-82D8-4FFC-975E-DDB0501AB0C1}">
      <dsp:nvSpPr>
        <dsp:cNvPr id="0" name=""/>
        <dsp:cNvSpPr/>
      </dsp:nvSpPr>
      <dsp:spPr>
        <a:xfrm>
          <a:off x="2946295" y="1109724"/>
          <a:ext cx="1066035" cy="507336"/>
        </a:xfrm>
        <a:custGeom>
          <a:avLst/>
          <a:gdLst/>
          <a:ahLst/>
          <a:cxnLst/>
          <a:rect l="0" t="0" r="0" b="0"/>
          <a:pathLst>
            <a:path>
              <a:moveTo>
                <a:pt x="1066035" y="0"/>
              </a:moveTo>
              <a:lnTo>
                <a:pt x="1066035" y="345734"/>
              </a:lnTo>
              <a:lnTo>
                <a:pt x="0" y="345734"/>
              </a:lnTo>
              <a:lnTo>
                <a:pt x="0" y="5073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56BEE-F22A-448E-9502-02739B164177}">
      <dsp:nvSpPr>
        <dsp:cNvPr id="0" name=""/>
        <dsp:cNvSpPr/>
      </dsp:nvSpPr>
      <dsp:spPr>
        <a:xfrm>
          <a:off x="3140120" y="2016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8A52E-F174-441D-AF78-4FE33884C85B}">
      <dsp:nvSpPr>
        <dsp:cNvPr id="0" name=""/>
        <dsp:cNvSpPr/>
      </dsp:nvSpPr>
      <dsp:spPr>
        <a:xfrm>
          <a:off x="3333944" y="186149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Barriers to competition</a:t>
          </a:r>
          <a:endParaRPr lang="en-GB" sz="2200" kern="1200" dirty="0"/>
        </a:p>
      </dsp:txBody>
      <dsp:txXfrm>
        <a:off x="3366388" y="218593"/>
        <a:ext cx="1679534" cy="1042819"/>
      </dsp:txXfrm>
    </dsp:sp>
    <dsp:sp modelId="{F728A381-C19F-482D-8EB9-B0DE2E105597}">
      <dsp:nvSpPr>
        <dsp:cNvPr id="0" name=""/>
        <dsp:cNvSpPr/>
      </dsp:nvSpPr>
      <dsp:spPr>
        <a:xfrm>
          <a:off x="2074084" y="1617060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C6B7E-7F9C-4D69-B77B-45699FC0044E}">
      <dsp:nvSpPr>
        <dsp:cNvPr id="0" name=""/>
        <dsp:cNvSpPr/>
      </dsp:nvSpPr>
      <dsp:spPr>
        <a:xfrm>
          <a:off x="2267909" y="1801193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Dominant supplier</a:t>
          </a:r>
          <a:endParaRPr lang="en-GB" sz="2200" kern="1200" dirty="0"/>
        </a:p>
      </dsp:txBody>
      <dsp:txXfrm>
        <a:off x="2300353" y="1833637"/>
        <a:ext cx="1679534" cy="1042819"/>
      </dsp:txXfrm>
    </dsp:sp>
    <dsp:sp modelId="{EA67468F-ED3A-4BBD-A21A-001C2A08E0C8}">
      <dsp:nvSpPr>
        <dsp:cNvPr id="0" name=""/>
        <dsp:cNvSpPr/>
      </dsp:nvSpPr>
      <dsp:spPr>
        <a:xfrm>
          <a:off x="2074084" y="3232104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F5CF5-8881-44F7-8A85-376727D0B8DD}">
      <dsp:nvSpPr>
        <dsp:cNvPr id="0" name=""/>
        <dsp:cNvSpPr/>
      </dsp:nvSpPr>
      <dsp:spPr>
        <a:xfrm>
          <a:off x="2267909" y="3416237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Regulation is good</a:t>
          </a:r>
          <a:endParaRPr lang="en-GB" sz="2200" kern="1200" dirty="0"/>
        </a:p>
      </dsp:txBody>
      <dsp:txXfrm>
        <a:off x="2300353" y="3448681"/>
        <a:ext cx="1679534" cy="1042819"/>
      </dsp:txXfrm>
    </dsp:sp>
    <dsp:sp modelId="{5B8023A6-7528-43CB-A88D-B0E88CF48128}">
      <dsp:nvSpPr>
        <dsp:cNvPr id="0" name=""/>
        <dsp:cNvSpPr/>
      </dsp:nvSpPr>
      <dsp:spPr>
        <a:xfrm>
          <a:off x="4206155" y="1617060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C2880-6E16-43A5-BCDB-7F4F8C4A93E3}">
      <dsp:nvSpPr>
        <dsp:cNvPr id="0" name=""/>
        <dsp:cNvSpPr/>
      </dsp:nvSpPr>
      <dsp:spPr>
        <a:xfrm>
          <a:off x="4399980" y="1801193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Competitive markets</a:t>
          </a:r>
          <a:endParaRPr lang="en-GB" sz="2200" kern="1200" dirty="0"/>
        </a:p>
      </dsp:txBody>
      <dsp:txXfrm>
        <a:off x="4432424" y="1833637"/>
        <a:ext cx="1679534" cy="1042819"/>
      </dsp:txXfrm>
    </dsp:sp>
    <dsp:sp modelId="{8C7B2434-9E19-4C1C-A164-61D778AC38BB}">
      <dsp:nvSpPr>
        <dsp:cNvPr id="0" name=""/>
        <dsp:cNvSpPr/>
      </dsp:nvSpPr>
      <dsp:spPr>
        <a:xfrm>
          <a:off x="4206155" y="3232104"/>
          <a:ext cx="1744422" cy="110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878D8-ABF8-4908-8BA4-390D3C0008A2}">
      <dsp:nvSpPr>
        <dsp:cNvPr id="0" name=""/>
        <dsp:cNvSpPr/>
      </dsp:nvSpPr>
      <dsp:spPr>
        <a:xfrm>
          <a:off x="4399980" y="3416237"/>
          <a:ext cx="1744422" cy="11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Price regulation is bad</a:t>
          </a:r>
          <a:endParaRPr lang="en-GB" sz="2200" kern="1200" dirty="0"/>
        </a:p>
      </dsp:txBody>
      <dsp:txXfrm>
        <a:off x="4432424" y="3448681"/>
        <a:ext cx="1679534" cy="1042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032DA4E-1F3E-48B6-9BD2-74C6A0AC576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625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5625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A1AE026-3B72-49C3-84C5-900261C0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5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r">
              <a:defRPr sz="1200"/>
            </a:lvl1pPr>
          </a:lstStyle>
          <a:p>
            <a:fld id="{836B5440-B9C8-4FB2-A9C2-89D296F31201}" type="datetimeFigureOut">
              <a:rPr lang="en-GB" smtClean="0"/>
              <a:t>12/02/2020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5" tIns="45848" rIns="91695" bIns="4584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695" tIns="45848" rIns="91695" bIns="458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69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r">
              <a:defRPr sz="1200"/>
            </a:lvl1pPr>
          </a:lstStyle>
          <a:p>
            <a:fld id="{80C9F534-0002-4F7C-9298-911A7A481A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5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012D-70D3-43AA-8AD8-9B051DFECF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3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9F534-0002-4F7C-9298-911A7A481A71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57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9F534-0002-4F7C-9298-911A7A481A71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89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173D7-66E3-4116-AF4F-1DD1068CAA0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8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012D-70D3-43AA-8AD8-9B051DFECF6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27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012D-70D3-43AA-8AD8-9B051DFECF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8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173D7-66E3-4116-AF4F-1DD1068CAA0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3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012D-70D3-43AA-8AD8-9B051DFECF6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4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possible values of the STRI drawn from 3 000 random sets of weights (Monte Carlo simulations)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9F534-0002-4F7C-9298-911A7A481A7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57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012D-70D3-43AA-8AD8-9B051DFECF6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3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0854-FB88-4B10-83FE-63BC5B12501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2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BD5611A-2685-425C-8198-5925079B5595}" type="datetimeFigureOut">
              <a:rPr lang="en-GB" smtClean="0"/>
              <a:t>12/02/2020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BD5611A-2685-425C-8198-5925079B5595}" type="datetimeFigureOut">
              <a:rPr lang="en-GB" smtClean="0"/>
              <a:t>12/02/2020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1AB0249-857A-437B-AFB5-BFA75AEEBC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BD5611A-2685-425C-8198-5925079B5595}" type="datetimeFigureOut">
              <a:rPr lang="en-GB" smtClean="0"/>
              <a:t>12/02/2020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71AB0249-857A-437B-AFB5-BFA75AEEBCA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C3D07-318C-404B-B51B-C98943A28A68}" type="datetime1">
              <a:rPr lang="en-GB" smtClean="0"/>
              <a:pPr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OECD Trade and Agriculture Directorate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6EC499-311F-41FF-B600-9E022CBF2ADD}" type="datetimeFigureOut">
              <a:rPr lang="en-US" smtClean="0"/>
              <a:pPr/>
              <a:t>12-Feb-2020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5FF6E-93F2-4844-AB01-3AD17262CE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6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BD5611A-2685-425C-8198-5925079B5595}" type="datetimeFigureOut">
              <a:rPr lang="en-GB" smtClean="0"/>
              <a:t>12/02/2020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1AB0249-857A-437B-AFB5-BFA75AEEBCA2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512" y="1917849"/>
            <a:ext cx="7596488" cy="1823576"/>
          </a:xfrm>
        </p:spPr>
        <p:txBody>
          <a:bodyPr/>
          <a:lstStyle/>
          <a:p>
            <a:r>
              <a:rPr lang="en-GB" sz="4800" dirty="0"/>
              <a:t>Using the </a:t>
            </a:r>
            <a:r>
              <a:rPr lang="en-GB" sz="4800" dirty="0" err="1"/>
              <a:t>oecd</a:t>
            </a:r>
            <a:r>
              <a:rPr lang="en-GB" sz="4800" dirty="0"/>
              <a:t> </a:t>
            </a:r>
            <a:r>
              <a:rPr lang="en-GB" sz="4800" dirty="0" err="1"/>
              <a:t>stri</a:t>
            </a:r>
            <a:r>
              <a:rPr lang="en-GB" sz="4800" dirty="0"/>
              <a:t> for evidence based policy making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300000" cy="861774"/>
          </a:xfrm>
        </p:spPr>
        <p:txBody>
          <a:bodyPr/>
          <a:lstStyle/>
          <a:p>
            <a:r>
              <a:rPr lang="fr-FR" dirty="0" smtClean="0"/>
              <a:t>Frédéric Gonzales, OECD</a:t>
            </a:r>
          </a:p>
          <a:p>
            <a:r>
              <a:rPr lang="fr-FR" dirty="0" smtClean="0"/>
              <a:t>13 </a:t>
            </a:r>
            <a:r>
              <a:rPr lang="fr-FR" dirty="0" err="1" smtClean="0"/>
              <a:t>February</a:t>
            </a:r>
            <a:r>
              <a:rPr lang="fr-FR" dirty="0" smtClean="0"/>
              <a:t> 2020</a:t>
            </a:r>
          </a:p>
          <a:p>
            <a:r>
              <a:rPr lang="fr-FR" dirty="0" smtClean="0"/>
              <a:t>JRC COIN </a:t>
            </a:r>
            <a:r>
              <a:rPr lang="fr-FR" dirty="0" err="1" smtClean="0"/>
              <a:t>Seminar</a:t>
            </a:r>
            <a:r>
              <a:rPr lang="fr-FR" dirty="0" smtClean="0"/>
              <a:t>, </a:t>
            </a:r>
            <a:r>
              <a:rPr lang="fr-FR" dirty="0" err="1" smtClean="0"/>
              <a:t>Ispra</a:t>
            </a:r>
            <a:r>
              <a:rPr lang="fr-FR" dirty="0" smtClean="0"/>
              <a:t> (</a:t>
            </a:r>
            <a:r>
              <a:rPr lang="fr-FR" dirty="0" err="1" smtClean="0"/>
              <a:t>Italy</a:t>
            </a:r>
            <a:r>
              <a:rPr lang="fr-FR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2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3165388"/>
            <a:ext cx="6624000" cy="566822"/>
          </a:xfrm>
        </p:spPr>
        <p:txBody>
          <a:bodyPr/>
          <a:lstStyle/>
          <a:p>
            <a:r>
              <a:rPr lang="en-GB" dirty="0" smtClean="0"/>
              <a:t>STRI - a composite index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9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The STRI is a composite index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/>
              <a:t>Uses information on </a:t>
            </a:r>
            <a:r>
              <a:rPr lang="en-GB" altLang="en-US" sz="2800" b="1" i="1" dirty="0" smtClean="0"/>
              <a:t>de jure </a:t>
            </a:r>
            <a:r>
              <a:rPr lang="en-GB" altLang="en-US" sz="2800" dirty="0" smtClean="0"/>
              <a:t>regulation only</a:t>
            </a:r>
          </a:p>
          <a:p>
            <a:pPr eaLnBrk="1" hangingPunct="1"/>
            <a:r>
              <a:rPr lang="en-GB" altLang="en-US" sz="2800" dirty="0" smtClean="0"/>
              <a:t>A </a:t>
            </a:r>
            <a:r>
              <a:rPr lang="en-GB" altLang="en-US" sz="2800" b="1" dirty="0" smtClean="0"/>
              <a:t>snapshot</a:t>
            </a:r>
            <a:r>
              <a:rPr lang="en-GB" altLang="en-US" sz="2800" dirty="0" smtClean="0"/>
              <a:t> of trade restrictiveness for the countries and sectors included at a particular point in time</a:t>
            </a:r>
          </a:p>
          <a:p>
            <a:pPr eaLnBrk="1" hangingPunct="1"/>
            <a:r>
              <a:rPr lang="en-GB" altLang="en-US" sz="2800" dirty="0" smtClean="0"/>
              <a:t>Gives the </a:t>
            </a:r>
            <a:r>
              <a:rPr lang="en-GB" altLang="en-US" sz="2800" b="1" dirty="0" smtClean="0"/>
              <a:t>broad picture </a:t>
            </a:r>
            <a:r>
              <a:rPr lang="en-GB" altLang="en-US" sz="2800" dirty="0" smtClean="0"/>
              <a:t>whereas fine details covered in the database</a:t>
            </a:r>
          </a:p>
          <a:p>
            <a:pPr eaLnBrk="1" hangingPunct="1"/>
            <a:r>
              <a:rPr lang="en-GB" altLang="en-US" sz="2800" b="1" dirty="0" smtClean="0"/>
              <a:t>Changes in the index </a:t>
            </a:r>
            <a:r>
              <a:rPr lang="en-GB" altLang="en-US" sz="2800" dirty="0" smtClean="0"/>
              <a:t>over time is as useful as capturing restrictiveness levels in the first year</a:t>
            </a:r>
          </a:p>
          <a:p>
            <a:pPr marL="0" indent="0" eaLnBrk="1" hangingPunct="1">
              <a:buNone/>
            </a:pPr>
            <a:r>
              <a:rPr lang="en-GB" alt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6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altLang="en-US" dirty="0" smtClean="0"/>
              <a:t>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18488" cy="4525963"/>
          </a:xfrm>
        </p:spPr>
        <p:txBody>
          <a:bodyPr>
            <a:normAutofit lnSpcReduction="10000"/>
          </a:bodyPr>
          <a:lstStyle/>
          <a:p>
            <a:pPr marL="342000" indent="-342000" fontAlgn="auto">
              <a:spcBef>
                <a:spcPts val="768"/>
              </a:spcBef>
              <a:spcAft>
                <a:spcPts val="0"/>
              </a:spcAft>
              <a:defRPr/>
            </a:pPr>
            <a:r>
              <a:rPr lang="en-US" dirty="0" smtClean="0"/>
              <a:t>Assigning numbers to qualitative information</a:t>
            </a:r>
          </a:p>
          <a:p>
            <a:pPr marL="741600" lvl="1" indent="-284400" fontAlgn="auto">
              <a:spcBef>
                <a:spcPts val="672"/>
              </a:spcBef>
              <a:spcAft>
                <a:spcPts val="0"/>
              </a:spcAft>
              <a:defRPr/>
            </a:pPr>
            <a:r>
              <a:rPr lang="en-US" dirty="0" smtClean="0"/>
              <a:t>Binary scores  (0 and 1)</a:t>
            </a:r>
          </a:p>
          <a:p>
            <a:pPr marL="741600" lvl="1" indent="-284400" fontAlgn="auto">
              <a:spcBef>
                <a:spcPts val="672"/>
              </a:spcBef>
              <a:spcAft>
                <a:spcPts val="0"/>
              </a:spcAft>
              <a:defRPr/>
            </a:pPr>
            <a:r>
              <a:rPr lang="en-US" dirty="0" smtClean="0"/>
              <a:t>Refinements:</a:t>
            </a:r>
          </a:p>
          <a:p>
            <a:pPr marL="1144800" lvl="2" indent="-230400" fontAlgn="auto">
              <a:spcBef>
                <a:spcPts val="576"/>
              </a:spcBef>
              <a:spcAft>
                <a:spcPts val="0"/>
              </a:spcAft>
              <a:defRPr/>
            </a:pPr>
            <a:r>
              <a:rPr lang="en-US" dirty="0" smtClean="0"/>
              <a:t>Break complex or continuous measures into several thresholds</a:t>
            </a:r>
          </a:p>
          <a:p>
            <a:pPr marL="1144800" lvl="2" indent="-230400" fontAlgn="auto">
              <a:spcBef>
                <a:spcPts val="576"/>
              </a:spcBef>
              <a:spcAft>
                <a:spcPts val="0"/>
              </a:spcAft>
              <a:defRPr/>
            </a:pPr>
            <a:r>
              <a:rPr lang="en-US" dirty="0" smtClean="0"/>
              <a:t>Construct  nested layers/hierarchies of measures</a:t>
            </a:r>
          </a:p>
          <a:p>
            <a:pPr marL="1144800" lvl="2" indent="-230400" fontAlgn="auto">
              <a:spcBef>
                <a:spcPts val="576"/>
              </a:spcBef>
              <a:spcAft>
                <a:spcPts val="0"/>
              </a:spcAft>
              <a:defRPr/>
            </a:pPr>
            <a:r>
              <a:rPr lang="en-US" dirty="0" smtClean="0"/>
              <a:t>Different market structure and regulatory regimes</a:t>
            </a:r>
          </a:p>
          <a:p>
            <a:pPr marL="1144800" lvl="2" indent="-230400" fontAlgn="auto">
              <a:spcBef>
                <a:spcPts val="576"/>
              </a:spcBef>
              <a:spcAft>
                <a:spcPts val="0"/>
              </a:spcAft>
              <a:defRPr/>
            </a:pPr>
            <a:r>
              <a:rPr lang="en-US" dirty="0" smtClean="0"/>
              <a:t>Construct regulatory packages when measures are complementary</a:t>
            </a:r>
          </a:p>
          <a:p>
            <a:pPr marL="741600" lvl="1" indent="-284400" fontAlgn="auto">
              <a:spcBef>
                <a:spcPts val="672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741600" lvl="1" indent="-284400" fontAlgn="auto">
              <a:spcBef>
                <a:spcPts val="672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24ECD8-217C-42D9-8C66-90523685A2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23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thresholds:</a:t>
            </a:r>
            <a:br>
              <a:rPr lang="en-US" dirty="0" smtClean="0"/>
            </a:br>
            <a:r>
              <a:rPr lang="en-US" dirty="0" smtClean="0"/>
              <a:t>Foreign equity limits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905000"/>
          <a:ext cx="82184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Thresholds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 if max is</a:t>
                      </a:r>
                      <a:r>
                        <a:rPr lang="en-US" baseline="0" dirty="0" smtClean="0"/>
                        <a:t> 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 if max is 65%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foreign equity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a 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than half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than 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2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601788"/>
          <a:ext cx="821848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hierarchy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601788"/>
          <a:ext cx="821848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different regulatory regimes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8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5054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Equal weighting of all measures within policy categories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Weights of the 5 policy areas  assigned by expert judgement</a:t>
            </a:r>
          </a:p>
          <a:p>
            <a:pPr lvl="1"/>
            <a:r>
              <a:rPr lang="en-GB" dirty="0" smtClean="0"/>
              <a:t>Online survey – experts asked to allocate 100 points among the five policy areas</a:t>
            </a:r>
          </a:p>
          <a:p>
            <a:pPr lvl="1"/>
            <a:r>
              <a:rPr lang="en-GB" dirty="0" smtClean="0"/>
              <a:t>Large number of experts per sector from a diverse set of countries: 380 experts, 50 countries, on average 20 experts per sector (from 15 in transport to 50 in telecom and auditing)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Weighting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24ECD8-217C-42D9-8C66-90523685A2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𝑤</a:t>
            </a:r>
            <a:r>
              <a:rPr lang="en-US" sz="4800" baseline="-25000" dirty="0" smtClean="0"/>
              <a:t>𝑗𝑖</a:t>
            </a:r>
            <a:r>
              <a:rPr lang="en-US" sz="4800" dirty="0" smtClean="0"/>
              <a:t> </a:t>
            </a:r>
            <a:r>
              <a:rPr lang="en-US" sz="4800" dirty="0"/>
              <a:t>= 𝑠𝑐𝑜𝑟𝑒</a:t>
            </a:r>
            <a:r>
              <a:rPr lang="en-US" sz="4800" baseline="-25000" dirty="0"/>
              <a:t>𝑗</a:t>
            </a:r>
            <a:r>
              <a:rPr lang="en-US" sz="4800" dirty="0"/>
              <a:t>𝑤</a:t>
            </a:r>
            <a:r>
              <a:rPr lang="en-US" sz="4800" baseline="-25000" dirty="0"/>
              <a:t>𝑖</a:t>
            </a:r>
            <a:r>
              <a:rPr lang="en-US" sz="4800" dirty="0"/>
              <a:t> ⁄ ∑</a:t>
            </a:r>
            <a:r>
              <a:rPr lang="en-US" sz="4800" baseline="-25000" dirty="0"/>
              <a:t>𝑖</a:t>
            </a:r>
            <a:r>
              <a:rPr lang="en-US" sz="4800" dirty="0"/>
              <a:t> 𝑛</a:t>
            </a:r>
            <a:r>
              <a:rPr lang="en-US" sz="4800" baseline="-25000" dirty="0"/>
              <a:t>𝑖</a:t>
            </a:r>
            <a:r>
              <a:rPr lang="en-US" sz="4800" dirty="0"/>
              <a:t>𝑤</a:t>
            </a:r>
            <a:r>
              <a:rPr lang="en-US" sz="4800" baseline="-25000" dirty="0"/>
              <a:t>𝑖</a:t>
            </a:r>
            <a:r>
              <a:rPr lang="en-US" sz="4800" dirty="0"/>
              <a:t> </a:t>
            </a:r>
            <a:endParaRPr lang="en-US" sz="4800" dirty="0" smtClean="0"/>
          </a:p>
          <a:p>
            <a:endParaRPr lang="en-US" dirty="0" smtClean="0"/>
          </a:p>
          <a:p>
            <a:r>
              <a:rPr lang="en-US" dirty="0" smtClean="0"/>
              <a:t>Where:</a:t>
            </a:r>
          </a:p>
          <a:p>
            <a:pPr lvl="1"/>
            <a:r>
              <a:rPr lang="en-US" i="1" dirty="0" err="1"/>
              <a:t>s</a:t>
            </a:r>
            <a:r>
              <a:rPr lang="en-US" i="1" dirty="0" err="1" smtClean="0"/>
              <a:t>core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is a binary score (0,1) of measure j depending on whether the measure is open (0) or restrictive (1) </a:t>
            </a:r>
          </a:p>
          <a:p>
            <a:pPr lvl="1"/>
            <a:r>
              <a:rPr lang="en-US" dirty="0" smtClean="0"/>
              <a:t>𝑛</a:t>
            </a:r>
            <a:r>
              <a:rPr lang="en-US" baseline="-25000" dirty="0" smtClean="0"/>
              <a:t>𝑖</a:t>
            </a:r>
            <a:r>
              <a:rPr lang="en-US" dirty="0" smtClean="0"/>
              <a:t> </a:t>
            </a:r>
            <a:r>
              <a:rPr lang="en-US" dirty="0"/>
              <a:t>is the number of measures under category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𝑤</a:t>
            </a:r>
            <a:r>
              <a:rPr lang="en-US" baseline="-25000" dirty="0" smtClean="0"/>
              <a:t>𝑖</a:t>
            </a:r>
            <a:r>
              <a:rPr lang="en-US" dirty="0" smtClean="0"/>
              <a:t> </a:t>
            </a:r>
            <a:r>
              <a:rPr lang="en-US" dirty="0"/>
              <a:t>is the share of the total number of points allocated to policy area </a:t>
            </a:r>
            <a:r>
              <a:rPr lang="en-US" dirty="0" err="1"/>
              <a:t>i</a:t>
            </a:r>
            <a:r>
              <a:rPr lang="en-US" dirty="0"/>
              <a:t> by the experts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 by measure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01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Experts </a:t>
            </a:r>
            <a:r>
              <a:rPr lang="fr-FR" dirty="0" err="1" smtClean="0"/>
              <a:t>weights</a:t>
            </a:r>
            <a:r>
              <a:rPr lang="fr-FR" dirty="0" smtClean="0"/>
              <a:t> by </a:t>
            </a:r>
            <a:r>
              <a:rPr lang="fr-FR" dirty="0" err="1" smtClean="0"/>
              <a:t>policy</a:t>
            </a:r>
            <a:r>
              <a:rPr lang="fr-FR" dirty="0" smtClean="0"/>
              <a:t> area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5" y="1988841"/>
            <a:ext cx="8928130" cy="240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Sensibility analysis: Digital STRI example (1) – Equal weights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601788"/>
          <a:ext cx="821848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68313" y="6146372"/>
            <a:ext cx="7920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The Spearman rank correlation between expert judgment and equal weights is 0.97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1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are important and tradable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7781" y="1268760"/>
            <a:ext cx="4040188" cy="50405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Services are important</a:t>
            </a:r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1560" y="4610339"/>
            <a:ext cx="4041775" cy="56775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Services are tradable</a:t>
            </a:r>
            <a:endParaRPr lang="en-GB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1560" y="5229200"/>
            <a:ext cx="7704856" cy="151216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internet</a:t>
            </a:r>
          </a:p>
          <a:p>
            <a:r>
              <a:rPr lang="en-GB" sz="2000" dirty="0" smtClean="0"/>
              <a:t>Lower cost of travel</a:t>
            </a:r>
          </a:p>
          <a:p>
            <a:r>
              <a:rPr lang="en-GB" sz="2000" dirty="0" smtClean="0"/>
              <a:t>But what drives trade in services? </a:t>
            </a:r>
            <a:r>
              <a:rPr lang="en-GB" sz="2000" dirty="0"/>
              <a:t>A</a:t>
            </a:r>
            <a:r>
              <a:rPr lang="en-GB" sz="2000" dirty="0" smtClean="0"/>
              <a:t>nd what hinders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1780" y="4491976"/>
            <a:ext cx="219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World Bank, WDI</a:t>
            </a:r>
            <a:endParaRPr lang="en-GB" sz="12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619781"/>
              </p:ext>
            </p:extLst>
          </p:nvPr>
        </p:nvGraphicFramePr>
        <p:xfrm>
          <a:off x="1763688" y="1715228"/>
          <a:ext cx="540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Sensitivity analysis: Digital STRI example (2)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185344"/>
              </p:ext>
            </p:extLst>
          </p:nvPr>
        </p:nvGraphicFramePr>
        <p:xfrm>
          <a:off x="468313" y="1601788"/>
          <a:ext cx="821848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26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3165388"/>
            <a:ext cx="6624000" cy="566822"/>
          </a:xfrm>
        </p:spPr>
        <p:txBody>
          <a:bodyPr/>
          <a:lstStyle/>
          <a:p>
            <a:r>
              <a:rPr lang="en-GB" dirty="0" smtClean="0"/>
              <a:t>STRI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404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Sector profiles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8313" y="1601788"/>
          <a:ext cx="821848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18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Sector example: computer services (2019)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083385"/>
              </p:ext>
            </p:extLst>
          </p:nvPr>
        </p:nvGraphicFramePr>
        <p:xfrm>
          <a:off x="468313" y="1601788"/>
          <a:ext cx="821848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631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performers in 2019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169492"/>
              </p:ext>
            </p:extLst>
          </p:nvPr>
        </p:nvGraphicFramePr>
        <p:xfrm>
          <a:off x="468313" y="1601788"/>
          <a:ext cx="821848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284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profile: Thailand (2019)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601788"/>
          <a:ext cx="821848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5702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hanges </a:t>
            </a:r>
            <a:r>
              <a:rPr lang="en-GB" dirty="0"/>
              <a:t>in scores </a:t>
            </a:r>
            <a:r>
              <a:rPr lang="en-GB" dirty="0" smtClean="0"/>
              <a:t>(2018-2019)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601788"/>
          <a:ext cx="821848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0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Regulatory heterogeneity for digitally-enabled services in G20 countries (2018)</a:t>
            </a:r>
            <a:endParaRPr lang="en-GB" sz="3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60" y="1601788"/>
            <a:ext cx="490259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48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9233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Barriers </a:t>
            </a:r>
            <a:r>
              <a:rPr lang="en-US" dirty="0"/>
              <a:t>to services trade are rising: New OECD data demonstrates an accelerated shift towards increasing trade restrictive measures across most services sectors. 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restrictions have economy-wide </a:t>
            </a:r>
            <a:r>
              <a:rPr lang="en-US" dirty="0" smtClean="0"/>
              <a:t>implications ; affecting foreign </a:t>
            </a:r>
            <a:r>
              <a:rPr lang="en-US" dirty="0"/>
              <a:t>investment, conditions related to commercial establishment, and the temporary movement of services </a:t>
            </a:r>
            <a:r>
              <a:rPr lang="en-US" dirty="0" smtClean="0"/>
              <a:t>providers.</a:t>
            </a:r>
            <a:endParaRPr lang="en-US" dirty="0"/>
          </a:p>
          <a:p>
            <a:r>
              <a:rPr lang="en-US" dirty="0" smtClean="0"/>
              <a:t>Digital </a:t>
            </a:r>
            <a:r>
              <a:rPr lang="en-US" dirty="0"/>
              <a:t>trade is confronted by growing restrictions: New analysis reveals an increasing level of restrictiveness affecting trade in digitally enabled services in 2019. </a:t>
            </a:r>
          </a:p>
          <a:p>
            <a:r>
              <a:rPr lang="en-US" dirty="0" smtClean="0"/>
              <a:t>The </a:t>
            </a:r>
            <a:r>
              <a:rPr lang="en-US" dirty="0"/>
              <a:t>European Economic Area (EEA) market for services continues to </a:t>
            </a:r>
            <a:r>
              <a:rPr lang="en-US" dirty="0" err="1"/>
              <a:t>liberalise</a:t>
            </a:r>
            <a:r>
              <a:rPr lang="en-US" dirty="0"/>
              <a:t>: </a:t>
            </a:r>
            <a:r>
              <a:rPr lang="en-US" dirty="0" err="1"/>
              <a:t>Liberalisation</a:t>
            </a:r>
            <a:r>
              <a:rPr lang="en-US" dirty="0"/>
              <a:t> through EU/EEA and domestic reforms of EU Member States affected the logistics of cargo-handling services, and commercial banking and insurance services.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2019 Services policy trends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907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it be used for?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 indent="-2857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Identify domestic reforms</a:t>
            </a:r>
          </a:p>
          <a:p>
            <a:pPr marL="285750" lvl="1" indent="-2857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Identify regulatory bottlenecks and regulatory </a:t>
            </a:r>
            <a:r>
              <a:rPr lang="en-GB" sz="2400" dirty="0" err="1"/>
              <a:t>spillovers</a:t>
            </a:r>
            <a:r>
              <a:rPr lang="en-GB" sz="2400" dirty="0"/>
              <a:t> across sectors and policies</a:t>
            </a:r>
          </a:p>
          <a:p>
            <a:pPr marL="285750" lvl="1" indent="-2857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Analyse how regulation shapes global value chains e.g.  which activities are located in which economies  </a:t>
            </a:r>
          </a:p>
          <a:p>
            <a:pPr marL="285750" lvl="1" indent="-2857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Estimate ex ante the likely impact of reforms on industrial structure, employment, relative wages and welfare</a:t>
            </a:r>
          </a:p>
          <a:p>
            <a:pPr marL="285750" lvl="1" indent="-2857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Support regulatory cooperation across economies</a:t>
            </a:r>
          </a:p>
        </p:txBody>
      </p:sp>
    </p:spTree>
    <p:extLst>
      <p:ext uri="{BB962C8B-B14F-4D97-AF65-F5344CB8AC3E}">
        <p14:creationId xmlns:p14="http://schemas.microsoft.com/office/powerpoint/2010/main" val="25685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the STRI?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Services share of: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To better understand what drives and hinders trade in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To provide trade negotiators with comparable information on current policy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A tool for trade policy analysis 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5883" y="2204864"/>
          <a:ext cx="4317876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4004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8" grpId="0" uiExpand="1">
        <p:bldSub>
          <a:bldChart bld="seriesEl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15620"/>
            <a:ext cx="6219048" cy="34095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221087"/>
            <a:ext cx="9180512" cy="1120839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080000" y="476672"/>
            <a:ext cx="7416000" cy="78332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dirty="0" smtClean="0"/>
              <a:t>Thank you !!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0447" y="5341927"/>
            <a:ext cx="157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Access all of the information from the Trade &amp; Agriculture Directorate at:</a:t>
            </a:r>
          </a:p>
          <a:p>
            <a:endParaRPr lang="en-US" sz="8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358FCB"/>
                </a:solidFill>
                <a:latin typeface="Arial" panose="020B0604020202020204" pitchFamily="34" charset="0"/>
              </a:rPr>
              <a:t>www.oecd.org/tad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4308" y="5334307"/>
            <a:ext cx="1937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You can reach us via </a:t>
            </a:r>
          </a:p>
          <a:p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e-mail by sending your message to the following address:</a:t>
            </a:r>
          </a:p>
          <a:p>
            <a:endParaRPr lang="en-US" sz="800" b="1" dirty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358FCB"/>
                </a:solidFill>
                <a:latin typeface="Arial" panose="020B0604020202020204" pitchFamily="34" charset="0"/>
              </a:rPr>
              <a:t>tad.contact@oecd.org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0301" y="5334307"/>
            <a:ext cx="206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We invite you to connect with us on Twitter by following:</a:t>
            </a:r>
          </a:p>
          <a:p>
            <a:endParaRPr lang="en-US" sz="8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358FCB"/>
                </a:solidFill>
                <a:latin typeface="Arial" panose="020B0604020202020204" pitchFamily="34" charset="0"/>
              </a:rPr>
              <a:t>@</a:t>
            </a:r>
            <a:r>
              <a:rPr lang="en-US" sz="800" b="1" dirty="0" err="1">
                <a:solidFill>
                  <a:srgbClr val="358FCB"/>
                </a:solidFill>
                <a:latin typeface="Arial" panose="020B0604020202020204" pitchFamily="34" charset="0"/>
              </a:rPr>
              <a:t>OECDtrade</a:t>
            </a:r>
            <a:endParaRPr lang="en-US" sz="800" b="1" dirty="0">
              <a:solidFill>
                <a:srgbClr val="358FCB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19672" y="4214787"/>
            <a:ext cx="1014413" cy="1014413"/>
          </a:xfrm>
          <a:prstGeom prst="ellipse">
            <a:avLst/>
          </a:prstGeom>
          <a:solidFill>
            <a:schemeClr val="tx1">
              <a:alpha val="30000"/>
            </a:schemeClr>
          </a:solidFill>
          <a:ln w="1206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91789" y="4221088"/>
            <a:ext cx="1014413" cy="1014413"/>
          </a:xfrm>
          <a:prstGeom prst="ellipse">
            <a:avLst/>
          </a:prstGeom>
          <a:solidFill>
            <a:schemeClr val="tx1">
              <a:alpha val="30000"/>
            </a:schemeClr>
          </a:solidFill>
          <a:ln w="1206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50860" y="4221088"/>
            <a:ext cx="1014413" cy="1014413"/>
          </a:xfrm>
          <a:prstGeom prst="ellipse">
            <a:avLst/>
          </a:prstGeom>
          <a:solidFill>
            <a:schemeClr val="tx1">
              <a:alpha val="30000"/>
            </a:schemeClr>
          </a:solidFill>
          <a:ln w="1206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49121" y="4581128"/>
            <a:ext cx="378622" cy="377402"/>
            <a:chOff x="0" y="6351"/>
            <a:chExt cx="492125" cy="490538"/>
          </a:xfrm>
          <a:solidFill>
            <a:schemeClr val="bg1"/>
          </a:solidFill>
        </p:grpSpPr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0" y="6351"/>
              <a:ext cx="492125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92100" y="190501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2100" y="1444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92100" y="98426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22238" y="4206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22238" y="374651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22238" y="32861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92100" y="4206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2100" y="374651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2100" y="32861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22238" y="236538"/>
              <a:ext cx="307975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22238" y="282576"/>
              <a:ext cx="307975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122238" y="66676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 162"/>
          <p:cNvSpPr>
            <a:spLocks noEditPoints="1"/>
          </p:cNvSpPr>
          <p:nvPr/>
        </p:nvSpPr>
        <p:spPr bwMode="auto">
          <a:xfrm>
            <a:off x="4085200" y="4581128"/>
            <a:ext cx="427590" cy="378366"/>
          </a:xfrm>
          <a:custGeom>
            <a:avLst/>
            <a:gdLst>
              <a:gd name="T0" fmla="*/ 112 w 128"/>
              <a:gd name="T1" fmla="*/ 0 h 84"/>
              <a:gd name="T2" fmla="*/ 16 w 128"/>
              <a:gd name="T3" fmla="*/ 0 h 84"/>
              <a:gd name="T4" fmla="*/ 0 w 128"/>
              <a:gd name="T5" fmla="*/ 16 h 84"/>
              <a:gd name="T6" fmla="*/ 0 w 128"/>
              <a:gd name="T7" fmla="*/ 68 h 84"/>
              <a:gd name="T8" fmla="*/ 16 w 128"/>
              <a:gd name="T9" fmla="*/ 84 h 84"/>
              <a:gd name="T10" fmla="*/ 112 w 128"/>
              <a:gd name="T11" fmla="*/ 84 h 84"/>
              <a:gd name="T12" fmla="*/ 128 w 128"/>
              <a:gd name="T13" fmla="*/ 68 h 84"/>
              <a:gd name="T14" fmla="*/ 128 w 128"/>
              <a:gd name="T15" fmla="*/ 16 h 84"/>
              <a:gd name="T16" fmla="*/ 112 w 128"/>
              <a:gd name="T17" fmla="*/ 0 h 84"/>
              <a:gd name="T18" fmla="*/ 8 w 128"/>
              <a:gd name="T19" fmla="*/ 21 h 84"/>
              <a:gd name="T20" fmla="*/ 36 w 128"/>
              <a:gd name="T21" fmla="*/ 42 h 84"/>
              <a:gd name="T22" fmla="*/ 8 w 128"/>
              <a:gd name="T23" fmla="*/ 63 h 84"/>
              <a:gd name="T24" fmla="*/ 8 w 128"/>
              <a:gd name="T25" fmla="*/ 21 h 84"/>
              <a:gd name="T26" fmla="*/ 120 w 128"/>
              <a:gd name="T27" fmla="*/ 68 h 84"/>
              <a:gd name="T28" fmla="*/ 112 w 128"/>
              <a:gd name="T29" fmla="*/ 76 h 84"/>
              <a:gd name="T30" fmla="*/ 16 w 128"/>
              <a:gd name="T31" fmla="*/ 76 h 84"/>
              <a:gd name="T32" fmla="*/ 8 w 128"/>
              <a:gd name="T33" fmla="*/ 68 h 84"/>
              <a:gd name="T34" fmla="*/ 39 w 128"/>
              <a:gd name="T35" fmla="*/ 45 h 84"/>
              <a:gd name="T36" fmla="*/ 57 w 128"/>
              <a:gd name="T37" fmla="*/ 58 h 84"/>
              <a:gd name="T38" fmla="*/ 64 w 128"/>
              <a:gd name="T39" fmla="*/ 60 h 84"/>
              <a:gd name="T40" fmla="*/ 71 w 128"/>
              <a:gd name="T41" fmla="*/ 58 h 84"/>
              <a:gd name="T42" fmla="*/ 89 w 128"/>
              <a:gd name="T43" fmla="*/ 45 h 84"/>
              <a:gd name="T44" fmla="*/ 120 w 128"/>
              <a:gd name="T45" fmla="*/ 68 h 84"/>
              <a:gd name="T46" fmla="*/ 120 w 128"/>
              <a:gd name="T47" fmla="*/ 63 h 84"/>
              <a:gd name="T48" fmla="*/ 92 w 128"/>
              <a:gd name="T49" fmla="*/ 42 h 84"/>
              <a:gd name="T50" fmla="*/ 120 w 128"/>
              <a:gd name="T51" fmla="*/ 21 h 84"/>
              <a:gd name="T52" fmla="*/ 120 w 128"/>
              <a:gd name="T53" fmla="*/ 63 h 84"/>
              <a:gd name="T54" fmla="*/ 69 w 128"/>
              <a:gd name="T55" fmla="*/ 54 h 84"/>
              <a:gd name="T56" fmla="*/ 64 w 128"/>
              <a:gd name="T57" fmla="*/ 56 h 84"/>
              <a:gd name="T58" fmla="*/ 59 w 128"/>
              <a:gd name="T59" fmla="*/ 54 h 84"/>
              <a:gd name="T60" fmla="*/ 43 w 128"/>
              <a:gd name="T61" fmla="*/ 42 h 84"/>
              <a:gd name="T62" fmla="*/ 39 w 128"/>
              <a:gd name="T63" fmla="*/ 40 h 84"/>
              <a:gd name="T64" fmla="*/ 8 w 128"/>
              <a:gd name="T65" fmla="*/ 16 h 84"/>
              <a:gd name="T66" fmla="*/ 8 w 128"/>
              <a:gd name="T67" fmla="*/ 16 h 84"/>
              <a:gd name="T68" fmla="*/ 16 w 128"/>
              <a:gd name="T69" fmla="*/ 8 h 84"/>
              <a:gd name="T70" fmla="*/ 112 w 128"/>
              <a:gd name="T71" fmla="*/ 8 h 84"/>
              <a:gd name="T72" fmla="*/ 120 w 128"/>
              <a:gd name="T73" fmla="*/ 16 h 84"/>
              <a:gd name="T74" fmla="*/ 69 w 128"/>
              <a:gd name="T75" fmla="*/ 5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84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21" y="84"/>
                  <a:pt x="128" y="77"/>
                  <a:pt x="128" y="68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8" y="21"/>
                </a:moveTo>
                <a:cubicBezTo>
                  <a:pt x="36" y="42"/>
                  <a:pt x="36" y="42"/>
                  <a:pt x="36" y="42"/>
                </a:cubicBezTo>
                <a:cubicBezTo>
                  <a:pt x="8" y="63"/>
                  <a:pt x="8" y="63"/>
                  <a:pt x="8" y="63"/>
                </a:cubicBezTo>
                <a:lnTo>
                  <a:pt x="8" y="21"/>
                </a:lnTo>
                <a:close/>
                <a:moveTo>
                  <a:pt x="120" y="68"/>
                </a:moveTo>
                <a:cubicBezTo>
                  <a:pt x="120" y="72"/>
                  <a:pt x="116" y="76"/>
                  <a:pt x="1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2" y="76"/>
                  <a:pt x="8" y="72"/>
                  <a:pt x="8" y="68"/>
                </a:cubicBezTo>
                <a:cubicBezTo>
                  <a:pt x="39" y="45"/>
                  <a:pt x="39" y="45"/>
                  <a:pt x="39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59" y="59"/>
                  <a:pt x="61" y="60"/>
                  <a:pt x="64" y="60"/>
                </a:cubicBezTo>
                <a:cubicBezTo>
                  <a:pt x="67" y="60"/>
                  <a:pt x="69" y="59"/>
                  <a:pt x="71" y="58"/>
                </a:cubicBezTo>
                <a:cubicBezTo>
                  <a:pt x="89" y="45"/>
                  <a:pt x="89" y="45"/>
                  <a:pt x="89" y="45"/>
                </a:cubicBezTo>
                <a:cubicBezTo>
                  <a:pt x="120" y="68"/>
                  <a:pt x="120" y="68"/>
                  <a:pt x="120" y="68"/>
                </a:cubicBezTo>
                <a:close/>
                <a:moveTo>
                  <a:pt x="120" y="63"/>
                </a:moveTo>
                <a:cubicBezTo>
                  <a:pt x="92" y="42"/>
                  <a:pt x="92" y="42"/>
                  <a:pt x="92" y="42"/>
                </a:cubicBezTo>
                <a:cubicBezTo>
                  <a:pt x="120" y="21"/>
                  <a:pt x="120" y="21"/>
                  <a:pt x="120" y="21"/>
                </a:cubicBezTo>
                <a:lnTo>
                  <a:pt x="120" y="63"/>
                </a:lnTo>
                <a:close/>
                <a:moveTo>
                  <a:pt x="69" y="54"/>
                </a:moveTo>
                <a:cubicBezTo>
                  <a:pt x="67" y="55"/>
                  <a:pt x="66" y="56"/>
                  <a:pt x="64" y="56"/>
                </a:cubicBezTo>
                <a:cubicBezTo>
                  <a:pt x="62" y="56"/>
                  <a:pt x="61" y="55"/>
                  <a:pt x="59" y="54"/>
                </a:cubicBezTo>
                <a:cubicBezTo>
                  <a:pt x="43" y="42"/>
                  <a:pt x="43" y="42"/>
                  <a:pt x="43" y="42"/>
                </a:cubicBezTo>
                <a:cubicBezTo>
                  <a:pt x="39" y="40"/>
                  <a:pt x="39" y="40"/>
                  <a:pt x="39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6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srgbClr val="000000"/>
              </a:solidFill>
            </a:endParaRPr>
          </a:p>
        </p:txBody>
      </p:sp>
      <p:sp>
        <p:nvSpPr>
          <p:cNvPr id="25" name="Freeform 140"/>
          <p:cNvSpPr>
            <a:spLocks/>
          </p:cNvSpPr>
          <p:nvPr/>
        </p:nvSpPr>
        <p:spPr bwMode="auto">
          <a:xfrm>
            <a:off x="6229454" y="4581128"/>
            <a:ext cx="451515" cy="366984"/>
          </a:xfrm>
          <a:custGeom>
            <a:avLst/>
            <a:gdLst>
              <a:gd name="T0" fmla="*/ 134 w 134"/>
              <a:gd name="T1" fmla="*/ 13 h 109"/>
              <a:gd name="T2" fmla="*/ 118 w 134"/>
              <a:gd name="T3" fmla="*/ 17 h 109"/>
              <a:gd name="T4" fmla="*/ 130 w 134"/>
              <a:gd name="T5" fmla="*/ 2 h 109"/>
              <a:gd name="T6" fmla="*/ 113 w 134"/>
              <a:gd name="T7" fmla="*/ 9 h 109"/>
              <a:gd name="T8" fmla="*/ 93 w 134"/>
              <a:gd name="T9" fmla="*/ 0 h 109"/>
              <a:gd name="T10" fmla="*/ 65 w 134"/>
              <a:gd name="T11" fmla="*/ 28 h 109"/>
              <a:gd name="T12" fmla="*/ 66 w 134"/>
              <a:gd name="T13" fmla="*/ 34 h 109"/>
              <a:gd name="T14" fmla="*/ 10 w 134"/>
              <a:gd name="T15" fmla="*/ 5 h 109"/>
              <a:gd name="T16" fmla="*/ 6 w 134"/>
              <a:gd name="T17" fmla="*/ 19 h 109"/>
              <a:gd name="T18" fmla="*/ 18 w 134"/>
              <a:gd name="T19" fmla="*/ 42 h 109"/>
              <a:gd name="T20" fmla="*/ 6 w 134"/>
              <a:gd name="T21" fmla="*/ 38 h 109"/>
              <a:gd name="T22" fmla="*/ 6 w 134"/>
              <a:gd name="T23" fmla="*/ 39 h 109"/>
              <a:gd name="T24" fmla="*/ 28 w 134"/>
              <a:gd name="T25" fmla="*/ 66 h 109"/>
              <a:gd name="T26" fmla="*/ 20 w 134"/>
              <a:gd name="T27" fmla="*/ 67 h 109"/>
              <a:gd name="T28" fmla="*/ 15 w 134"/>
              <a:gd name="T29" fmla="*/ 66 h 109"/>
              <a:gd name="T30" fmla="*/ 41 w 134"/>
              <a:gd name="T31" fmla="*/ 85 h 109"/>
              <a:gd name="T32" fmla="*/ 7 w 134"/>
              <a:gd name="T33" fmla="*/ 97 h 109"/>
              <a:gd name="T34" fmla="*/ 0 w 134"/>
              <a:gd name="T35" fmla="*/ 96 h 109"/>
              <a:gd name="T36" fmla="*/ 42 w 134"/>
              <a:gd name="T37" fmla="*/ 109 h 109"/>
              <a:gd name="T38" fmla="*/ 120 w 134"/>
              <a:gd name="T39" fmla="*/ 31 h 109"/>
              <a:gd name="T40" fmla="*/ 120 w 134"/>
              <a:gd name="T41" fmla="*/ 27 h 109"/>
              <a:gd name="T42" fmla="*/ 134 w 134"/>
              <a:gd name="T43" fmla="*/ 1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4" h="109">
                <a:moveTo>
                  <a:pt x="134" y="13"/>
                </a:moveTo>
                <a:cubicBezTo>
                  <a:pt x="129" y="15"/>
                  <a:pt x="124" y="17"/>
                  <a:pt x="118" y="17"/>
                </a:cubicBezTo>
                <a:cubicBezTo>
                  <a:pt x="124" y="14"/>
                  <a:pt x="128" y="9"/>
                  <a:pt x="130" y="2"/>
                </a:cubicBezTo>
                <a:cubicBezTo>
                  <a:pt x="125" y="5"/>
                  <a:pt x="119" y="8"/>
                  <a:pt x="113" y="9"/>
                </a:cubicBezTo>
                <a:cubicBezTo>
                  <a:pt x="108" y="3"/>
                  <a:pt x="101" y="0"/>
                  <a:pt x="93" y="0"/>
                </a:cubicBezTo>
                <a:cubicBezTo>
                  <a:pt x="78" y="0"/>
                  <a:pt x="65" y="12"/>
                  <a:pt x="65" y="28"/>
                </a:cubicBezTo>
                <a:cubicBezTo>
                  <a:pt x="65" y="30"/>
                  <a:pt x="66" y="32"/>
                  <a:pt x="66" y="34"/>
                </a:cubicBezTo>
                <a:cubicBezTo>
                  <a:pt x="43" y="33"/>
                  <a:pt x="23" y="22"/>
                  <a:pt x="10" y="5"/>
                </a:cubicBezTo>
                <a:cubicBezTo>
                  <a:pt x="7" y="9"/>
                  <a:pt x="6" y="14"/>
                  <a:pt x="6" y="19"/>
                </a:cubicBezTo>
                <a:cubicBezTo>
                  <a:pt x="6" y="28"/>
                  <a:pt x="11" y="37"/>
                  <a:pt x="18" y="42"/>
                </a:cubicBezTo>
                <a:cubicBezTo>
                  <a:pt x="14" y="42"/>
                  <a:pt x="9" y="40"/>
                  <a:pt x="6" y="38"/>
                </a:cubicBezTo>
                <a:cubicBezTo>
                  <a:pt x="6" y="38"/>
                  <a:pt x="6" y="39"/>
                  <a:pt x="6" y="39"/>
                </a:cubicBezTo>
                <a:cubicBezTo>
                  <a:pt x="6" y="52"/>
                  <a:pt x="15" y="63"/>
                  <a:pt x="28" y="66"/>
                </a:cubicBezTo>
                <a:cubicBezTo>
                  <a:pt x="25" y="66"/>
                  <a:pt x="23" y="67"/>
                  <a:pt x="20" y="67"/>
                </a:cubicBezTo>
                <a:cubicBezTo>
                  <a:pt x="19" y="67"/>
                  <a:pt x="17" y="66"/>
                  <a:pt x="15" y="66"/>
                </a:cubicBezTo>
                <a:cubicBezTo>
                  <a:pt x="19" y="77"/>
                  <a:pt x="29" y="85"/>
                  <a:pt x="41" y="85"/>
                </a:cubicBezTo>
                <a:cubicBezTo>
                  <a:pt x="31" y="92"/>
                  <a:pt x="20" y="97"/>
                  <a:pt x="7" y="97"/>
                </a:cubicBezTo>
                <a:cubicBezTo>
                  <a:pt x="5" y="97"/>
                  <a:pt x="2" y="97"/>
                  <a:pt x="0" y="96"/>
                </a:cubicBezTo>
                <a:cubicBezTo>
                  <a:pt x="12" y="104"/>
                  <a:pt x="27" y="109"/>
                  <a:pt x="42" y="109"/>
                </a:cubicBezTo>
                <a:cubicBezTo>
                  <a:pt x="93" y="109"/>
                  <a:pt x="120" y="67"/>
                  <a:pt x="120" y="31"/>
                </a:cubicBezTo>
                <a:cubicBezTo>
                  <a:pt x="120" y="30"/>
                  <a:pt x="120" y="28"/>
                  <a:pt x="120" y="27"/>
                </a:cubicBezTo>
                <a:cubicBezTo>
                  <a:pt x="126" y="23"/>
                  <a:pt x="130" y="18"/>
                  <a:pt x="13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3793" y="1844824"/>
            <a:ext cx="7782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We look forward to </a:t>
            </a:r>
            <a:r>
              <a:rPr lang="en-GB" sz="12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your comments!</a:t>
            </a:r>
            <a:endParaRPr lang="id-ID" sz="12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6151" y="1368551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Contact</a:t>
            </a:r>
            <a:r>
              <a:rPr lang="en-GB" sz="2400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358FCB"/>
                </a:solidFill>
                <a:latin typeface="Arial" panose="020B0604020202020204" pitchFamily="34" charset="0"/>
              </a:rPr>
              <a:t>us</a:t>
            </a:r>
            <a:endParaRPr lang="id-ID" sz="2400" b="1" dirty="0">
              <a:solidFill>
                <a:srgbClr val="358FC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02000"/>
            <a:ext cx="8892480" cy="525600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1. </a:t>
            </a:r>
            <a:r>
              <a:rPr lang="en-GB" b="1" dirty="0" smtClean="0">
                <a:solidFill>
                  <a:schemeClr val="tx2"/>
                </a:solidFill>
              </a:rPr>
              <a:t>Regulatory database</a:t>
            </a:r>
            <a:r>
              <a:rPr lang="en-GB" dirty="0" smtClean="0"/>
              <a:t>:</a:t>
            </a:r>
          </a:p>
          <a:p>
            <a:pPr lvl="1"/>
            <a:r>
              <a:rPr lang="en-GB" dirty="0"/>
              <a:t>Database of services trade restrictions</a:t>
            </a:r>
          </a:p>
          <a:p>
            <a:pPr lvl="1"/>
            <a:r>
              <a:rPr lang="en-GB" dirty="0" smtClean="0"/>
              <a:t>Standardised set of measures, with links to sources - </a:t>
            </a:r>
            <a:r>
              <a:rPr lang="en-GB" dirty="0"/>
              <a:t>more than </a:t>
            </a:r>
            <a:r>
              <a:rPr lang="en-GB" dirty="0" smtClean="0"/>
              <a:t>11000 </a:t>
            </a:r>
            <a:r>
              <a:rPr lang="en-GB" dirty="0"/>
              <a:t>laws and regulations </a:t>
            </a:r>
            <a:endParaRPr lang="en-GB" dirty="0" smtClean="0"/>
          </a:p>
          <a:p>
            <a:pPr marL="457200" lvl="1" indent="0">
              <a:buNone/>
            </a:pPr>
            <a:endParaRPr lang="en-GB" sz="1800" dirty="0"/>
          </a:p>
          <a:p>
            <a:r>
              <a:rPr lang="en-GB" b="1" dirty="0" smtClean="0"/>
              <a:t>2. </a:t>
            </a:r>
            <a:r>
              <a:rPr lang="en-GB" b="1" dirty="0" smtClean="0">
                <a:solidFill>
                  <a:schemeClr val="tx2"/>
                </a:solidFill>
              </a:rPr>
              <a:t>Composite indices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Transforming the qualitative information into quantitative data</a:t>
            </a:r>
          </a:p>
          <a:p>
            <a:pPr lvl="1"/>
            <a:r>
              <a:rPr lang="en-GB" altLang="en-US" dirty="0" smtClean="0"/>
              <a:t>Take </a:t>
            </a:r>
            <a:r>
              <a:rPr lang="en-GB" altLang="en-US" dirty="0"/>
              <a:t>values between 0 (open) and 1 (closed) </a:t>
            </a:r>
            <a:endParaRPr lang="en-GB" altLang="en-US" dirty="0" smtClean="0"/>
          </a:p>
          <a:p>
            <a:r>
              <a:rPr lang="en-GB" dirty="0" smtClean="0"/>
              <a:t>Coverage: 46 economies and 22 services sectors</a:t>
            </a:r>
          </a:p>
          <a:p>
            <a:endParaRPr lang="en-GB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STRI: two components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0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032163"/>
              </p:ext>
            </p:extLst>
          </p:nvPr>
        </p:nvGraphicFramePr>
        <p:xfrm>
          <a:off x="611560" y="1556792"/>
          <a:ext cx="80104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STRI sectoral coverage (22)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7BC7B-EB83-4B91-9DC1-6D7E10F713F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57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/>
          <a:lstStyle/>
          <a:p>
            <a:r>
              <a:rPr lang="en-GB" dirty="0" smtClean="0"/>
              <a:t>STRI Regulatory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1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Answer</a:t>
            </a:r>
          </a:p>
          <a:p>
            <a:pPr lvl="1"/>
            <a:r>
              <a:rPr lang="en-GB" dirty="0"/>
              <a:t>Mostly just a simple “yes” or “no”</a:t>
            </a:r>
          </a:p>
          <a:p>
            <a:pPr lvl="1"/>
            <a:r>
              <a:rPr lang="en-GB" dirty="0"/>
              <a:t>Numerical answers (e.g., foreign equity)</a:t>
            </a:r>
          </a:p>
          <a:p>
            <a:pPr lvl="1"/>
            <a:r>
              <a:rPr lang="en-GB" dirty="0"/>
              <a:t>“</a:t>
            </a:r>
            <a:r>
              <a:rPr lang="en-GB" dirty="0" err="1" smtClean="0"/>
              <a:t>na</a:t>
            </a:r>
            <a:r>
              <a:rPr lang="en-GB" dirty="0" smtClean="0"/>
              <a:t>” </a:t>
            </a:r>
            <a:r>
              <a:rPr lang="en-GB" dirty="0"/>
              <a:t>for non-applicable – very limited cases</a:t>
            </a:r>
          </a:p>
          <a:p>
            <a:r>
              <a:rPr lang="en-GB" dirty="0"/>
              <a:t>Source</a:t>
            </a:r>
          </a:p>
          <a:p>
            <a:pPr lvl="1"/>
            <a:r>
              <a:rPr lang="en-GB" dirty="0"/>
              <a:t>Official legal instrument or sector regulation</a:t>
            </a:r>
          </a:p>
          <a:p>
            <a:pPr lvl="1"/>
            <a:r>
              <a:rPr lang="en-GB" dirty="0"/>
              <a:t>Common elements</a:t>
            </a:r>
          </a:p>
          <a:p>
            <a:pPr lvl="2"/>
            <a:r>
              <a:rPr lang="en-GB" dirty="0"/>
              <a:t>Title in </a:t>
            </a:r>
            <a:r>
              <a:rPr lang="en-GB" dirty="0" smtClean="0"/>
              <a:t>English; title </a:t>
            </a:r>
            <a:r>
              <a:rPr lang="en-GB" dirty="0"/>
              <a:t>in original language; details about legal instrument; </a:t>
            </a:r>
            <a:r>
              <a:rPr lang="en-GB" dirty="0" smtClean="0"/>
              <a:t>link </a:t>
            </a:r>
            <a:r>
              <a:rPr lang="en-GB" dirty="0"/>
              <a:t>to official </a:t>
            </a:r>
            <a:r>
              <a:rPr lang="en-GB" dirty="0" smtClean="0"/>
              <a:t>source</a:t>
            </a:r>
          </a:p>
          <a:p>
            <a:pPr marL="256500" lvl="2" indent="-256500"/>
            <a:r>
              <a:rPr lang="en-GB" dirty="0"/>
              <a:t>Comment</a:t>
            </a:r>
          </a:p>
          <a:p>
            <a:pPr lvl="1"/>
            <a:r>
              <a:rPr lang="en-GB" dirty="0" smtClean="0"/>
              <a:t>Short, relevant </a:t>
            </a:r>
            <a:r>
              <a:rPr lang="en-GB" dirty="0"/>
              <a:t>for the </a:t>
            </a:r>
            <a:r>
              <a:rPr lang="en-GB" dirty="0" smtClean="0"/>
              <a:t>measure,</a:t>
            </a:r>
            <a:r>
              <a:rPr lang="en-GB" b="1" dirty="0"/>
              <a:t> </a:t>
            </a:r>
            <a:r>
              <a:rPr lang="en-GB" dirty="0"/>
              <a:t>if needed </a:t>
            </a:r>
            <a:r>
              <a:rPr lang="en-GB" dirty="0" smtClean="0"/>
              <a:t>to clarify the answer</a:t>
            </a:r>
            <a:endParaRPr lang="en-GB" dirty="0"/>
          </a:p>
          <a:p>
            <a:pPr lvl="1"/>
            <a:endParaRPr lang="en-GB" dirty="0"/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elements of the database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6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Policy areas of the STRI database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1494235" y="2186864"/>
          <a:ext cx="5940082" cy="3251788"/>
        </p:xfrm>
        <a:graphic>
          <a:graphicData uri="http://schemas.openxmlformats.org/drawingml/2006/table">
            <a:tbl>
              <a:tblPr/>
              <a:tblGrid>
                <a:gridCol w="780123">
                  <a:extLst>
                    <a:ext uri="{9D8B030D-6E8A-4147-A177-3AD203B41FA5}">
                      <a16:colId xmlns:a16="http://schemas.microsoft.com/office/drawing/2014/main" val="1298771717"/>
                    </a:ext>
                  </a:extLst>
                </a:gridCol>
                <a:gridCol w="2398509">
                  <a:extLst>
                    <a:ext uri="{9D8B030D-6E8A-4147-A177-3AD203B41FA5}">
                      <a16:colId xmlns:a16="http://schemas.microsoft.com/office/drawing/2014/main" val="2533656150"/>
                    </a:ext>
                  </a:extLst>
                </a:gridCol>
                <a:gridCol w="724208">
                  <a:extLst>
                    <a:ext uri="{9D8B030D-6E8A-4147-A177-3AD203B41FA5}">
                      <a16:colId xmlns:a16="http://schemas.microsoft.com/office/drawing/2014/main" val="3562071396"/>
                    </a:ext>
                  </a:extLst>
                </a:gridCol>
                <a:gridCol w="2037242">
                  <a:extLst>
                    <a:ext uri="{9D8B030D-6E8A-4147-A177-3AD203B41FA5}">
                      <a16:colId xmlns:a16="http://schemas.microsoft.com/office/drawing/2014/main" val="1282259110"/>
                    </a:ext>
                  </a:extLst>
                </a:gridCol>
              </a:tblGrid>
              <a:tr h="270028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Example</a:t>
                      </a:r>
                      <a:r>
                        <a:rPr lang="en-GB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of </a:t>
                      </a: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measures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30077"/>
                  </a:ext>
                </a:extLst>
              </a:tr>
              <a:tr h="19878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Restrictions on foreign entry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Other discriminatory measures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72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847456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1.1.x.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Equity restrictions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3.1.x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Taxes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27459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1.2.x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Restrictions on legal form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3.2.x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Public procurement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43909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1.4.x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Board of directors and managers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3.3.x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Standards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950033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1.5.x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FDI screening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Barriers to competition</a:t>
                      </a:r>
                      <a:endParaRPr kumimoji="0" lang="en-GB" sz="1100" b="0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45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05516" marR="8793" marT="87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846199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1.7.x - 1.10.x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 investment barriers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4.1.x - 4.2.x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Appeal and redress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0355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1.12.x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Performance requirements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4.5.x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Fee-setting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125135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1.16.x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Commercial/local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presence requirement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4.6.x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Capital requirements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709427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1.20.x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Cross-border data flows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4.7.x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Advertising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17714"/>
                  </a:ext>
                </a:extLst>
              </a:tr>
              <a:tr h="1987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Restrictions to movement of people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6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Regulatory transparency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1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5516" marR="8793" marT="87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97091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2.1.x</a:t>
                      </a:r>
                      <a:endParaRPr lang="en-GB" sz="1100" b="0" i="0" u="none" strike="noStrike" dirty="0">
                        <a:solidFill>
                          <a:srgbClr val="86868B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Quotas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5.1.x - 5.2.x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Communication of legislative process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07300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2.2.x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Labour market tests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5.3.x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Business visa restrictions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103849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2.3.x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Duration of stay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5.4.x - 5.6.x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Doing business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80689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2.4.x - 2.5.x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Nationality/residency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 professional license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86868B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989521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86868B"/>
                          </a:solidFill>
                          <a:effectLst/>
                          <a:latin typeface="Arial Narrow" panose="020B0606020202030204" pitchFamily="34" charset="0"/>
                        </a:rPr>
                        <a:t>2.6.x - 2.8.x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Recognition of foreign qualifications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137" marR="6595" marT="65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5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7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24ECD8-217C-42D9-8C66-90523685A27F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regulatory measures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1522" y="2492896"/>
          <a:ext cx="8568950" cy="327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Policy area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Answer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Comment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Restrictions to</a:t>
                      </a:r>
                      <a:r>
                        <a:rPr lang="en-GB" sz="1400" baseline="0" dirty="0" smtClean="0"/>
                        <a:t> foreign entry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Foreign</a:t>
                      </a:r>
                      <a:r>
                        <a:rPr lang="en-GB" sz="1400" baseline="0" dirty="0" smtClean="0"/>
                        <a:t> equity limit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49%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Foreign investment law, Article</a:t>
                      </a:r>
                      <a:r>
                        <a:rPr lang="en-GB" sz="1400" baseline="0" dirty="0" smtClean="0"/>
                        <a:t> …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Restrictions to movement of people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Labour</a:t>
                      </a:r>
                      <a:r>
                        <a:rPr lang="en-GB" sz="1400" baseline="0" dirty="0" smtClean="0"/>
                        <a:t> market test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Immigration</a:t>
                      </a:r>
                      <a:r>
                        <a:rPr lang="en-GB" sz="1400" baseline="0" dirty="0" smtClean="0"/>
                        <a:t> Act, Article …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Applies to non-EU citizens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Other discriminatory measures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Discrimination in taxes and subsidies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Decree on R&amp;D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Foreign firms not eligible for R&amp;D subsidies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Barriers to competition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Interconnection</a:t>
                      </a:r>
                      <a:r>
                        <a:rPr lang="en-GB" sz="1400" baseline="0" dirty="0" smtClean="0"/>
                        <a:t> is mandated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Telecoms law, Article …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Applies to dominant</a:t>
                      </a:r>
                      <a:r>
                        <a:rPr lang="en-GB" sz="1400" baseline="0" dirty="0" smtClean="0"/>
                        <a:t> operators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Regulatory transparency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Transparent</a:t>
                      </a:r>
                      <a:r>
                        <a:rPr lang="en-GB" sz="1400" baseline="0" dirty="0" smtClean="0"/>
                        <a:t> licensing conditions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Circular</a:t>
                      </a:r>
                      <a:r>
                        <a:rPr lang="en-GB" sz="1400" baseline="0" dirty="0" smtClean="0"/>
                        <a:t>  by sector regulator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Criteria</a:t>
                      </a:r>
                      <a:r>
                        <a:rPr lang="en-GB" sz="1400" baseline="0" dirty="0" smtClean="0"/>
                        <a:t> available on the regulator’s website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9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  <a:scene3d>
          <a:camera prst="orthographicFront">
            <a:rot lat="0" lon="0" rev="2700000"/>
          </a:camera>
          <a:lightRig rig="threePt" dir="t"/>
        </a:scene3d>
      </a:bodyPr>
      <a:lstStyle>
        <a:defPPr>
          <a:defRPr sz="8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96393D607EF4BAAF43E079B78B6E7" ma:contentTypeVersion="6" ma:contentTypeDescription="Create a new document." ma:contentTypeScope="" ma:versionID="b0b5c381bbb4a97b098edcf4ef0eb6ad">
  <xsd:schema xmlns:xsd="http://www.w3.org/2001/XMLSchema" xmlns:p="http://schemas.microsoft.com/office/2006/metadata/properties" xmlns:ns2="4c70a45a-cd95-4a89-bf3c-872469186094" targetNamespace="http://schemas.microsoft.com/office/2006/metadata/properties" ma:root="true" ma:fieldsID="576affc4ff9b81de95d703e850a4dec2" ns2:_="">
    <xsd:import namespace="4c70a45a-cd95-4a89-bf3c-872469186094"/>
    <xsd:element name="properties">
      <xsd:complexType>
        <xsd:sequence>
          <xsd:element name="documentManagement">
            <xsd:complexType>
              <xsd:all>
                <xsd:element ref="ns2:Sector" minOccurs="0"/>
                <xsd:element ref="ns2:Country" minOccurs="0"/>
                <xsd:element ref="ns2:Theme" minOccurs="0"/>
                <xsd:element ref="ns2:Topic" minOccurs="0"/>
                <xsd:element ref="ns2:Ev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c70a45a-cd95-4a89-bf3c-872469186094" elementFormDefault="qualified">
    <xsd:import namespace="http://schemas.microsoft.com/office/2006/documentManagement/types"/>
    <xsd:element name="Sector" ma:index="2" nillable="true" ma:displayName="Sector" ma:internalName="Sector">
      <xsd:simpleType>
        <xsd:restriction base="dms:Text">
          <xsd:maxLength value="255"/>
        </xsd:restriction>
      </xsd:simpleType>
    </xsd:element>
    <xsd:element name="Country" ma:index="3" nillable="true" ma:displayName="Country" ma:internalName="Country">
      <xsd:simpleType>
        <xsd:restriction base="dms:Text">
          <xsd:maxLength value="255"/>
        </xsd:restriction>
      </xsd:simpleType>
    </xsd:element>
    <xsd:element name="Theme" ma:index="4" nillable="true" ma:displayName="Status" ma:internalName="Theme">
      <xsd:simpleType>
        <xsd:restriction base="dms:Text">
          <xsd:maxLength value="255"/>
        </xsd:restriction>
      </xsd:simpleType>
    </xsd:element>
    <xsd:element name="Topic" ma:index="11" nillable="true" ma:displayName="Topic" ma:internalName="Topic">
      <xsd:simpleType>
        <xsd:restriction base="dms:Text">
          <xsd:maxLength value="255"/>
        </xsd:restriction>
      </xsd:simpleType>
    </xsd:element>
    <xsd:element name="Event" ma:index="12" nillable="true" ma:displayName="Event" ma:internalName="Ev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opic xmlns="4c70a45a-cd95-4a89-bf3c-872469186094" xsi:nil="true"/>
    <Theme xmlns="4c70a45a-cd95-4a89-bf3c-872469186094" xsi:nil="true"/>
    <Country xmlns="4c70a45a-cd95-4a89-bf3c-872469186094" xsi:nil="true"/>
    <Sector xmlns="4c70a45a-cd95-4a89-bf3c-872469186094" xsi:nil="true"/>
    <Event xmlns="4c70a45a-cd95-4a89-bf3c-872469186094" xsi:nil="true"/>
  </documentManagement>
</p:properties>
</file>

<file path=customXml/itemProps1.xml><?xml version="1.0" encoding="utf-8"?>
<ds:datastoreItem xmlns:ds="http://schemas.openxmlformats.org/officeDocument/2006/customXml" ds:itemID="{D46DA516-1692-4057-A318-0CEC9D417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70a45a-cd95-4a89-bf3c-87246918609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D038AC6-F6BC-432F-B109-B6517E8DFD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29C7D5-3E00-4A59-810A-BC62073F9B4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4c70a45a-cd95-4a89-bf3c-8724691860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14115</TotalTime>
  <Words>1192</Words>
  <Application>Microsoft Office PowerPoint</Application>
  <PresentationFormat>On-screen Show (4:3)</PresentationFormat>
  <Paragraphs>264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Georgia</vt:lpstr>
      <vt:lpstr>Helvetica 65 Medium</vt:lpstr>
      <vt:lpstr>Times New Roman</vt:lpstr>
      <vt:lpstr>OECD_English_white</vt:lpstr>
      <vt:lpstr>Using the oecd stri for evidence based policy making</vt:lpstr>
      <vt:lpstr>Services are important and tradable </vt:lpstr>
      <vt:lpstr>Why the STRI?</vt:lpstr>
      <vt:lpstr>STRI: two components</vt:lpstr>
      <vt:lpstr>STRI sectoral coverage (22)</vt:lpstr>
      <vt:lpstr>STRI Regulatory Database</vt:lpstr>
      <vt:lpstr>Main elements of the database</vt:lpstr>
      <vt:lpstr>5 Policy areas of the STRI database</vt:lpstr>
      <vt:lpstr>Services regulatory measures</vt:lpstr>
      <vt:lpstr>STRI - a composite index</vt:lpstr>
      <vt:lpstr>The STRI is a composite index</vt:lpstr>
      <vt:lpstr>Scoring</vt:lpstr>
      <vt:lpstr>Example of thresholds: Foreign equity limits </vt:lpstr>
      <vt:lpstr>Example of hierarchy </vt:lpstr>
      <vt:lpstr>Example of different regulatory regimes</vt:lpstr>
      <vt:lpstr>Weighting</vt:lpstr>
      <vt:lpstr>Contribution by measure</vt:lpstr>
      <vt:lpstr>Experts weights by policy area</vt:lpstr>
      <vt:lpstr>Sensibility analysis: Digital STRI example (1) – Equal weights</vt:lpstr>
      <vt:lpstr>Sensitivity analysis: Digital STRI example (2)</vt:lpstr>
      <vt:lpstr>STRI outcomes</vt:lpstr>
      <vt:lpstr>Sector profiles</vt:lpstr>
      <vt:lpstr>Sector example: computer services (2019)</vt:lpstr>
      <vt:lpstr>Top performers in 2019</vt:lpstr>
      <vt:lpstr>Country profile: Thailand (2019)</vt:lpstr>
      <vt:lpstr>Changes in scores (2018-2019)</vt:lpstr>
      <vt:lpstr>Regulatory heterogeneity for digitally-enabled services in G20 countries (2018)</vt:lpstr>
      <vt:lpstr>2019 Services policy trends</vt:lpstr>
      <vt:lpstr>What can it be used for?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</dc:title>
  <dc:creator>GONZALES Frederic</dc:creator>
  <cp:lastModifiedBy>GONZALES Frederic, TAD/TSD</cp:lastModifiedBy>
  <cp:revision>695</cp:revision>
  <cp:lastPrinted>2018-06-08T10:50:01Z</cp:lastPrinted>
  <dcterms:created xsi:type="dcterms:W3CDTF">2014-02-28T14:15:14Z</dcterms:created>
  <dcterms:modified xsi:type="dcterms:W3CDTF">2020-02-12T07:33:55Z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0x010100C5296393D607EF4BAAF43E079B78B6E7</vt:lpwstr>
  </property>
</Properties>
</file>