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055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620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9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3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38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749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03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70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7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13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6DB61-8CE5-463A-80A0-1F6D0BC2D9AA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60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gaTrend - Blank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289" y="0"/>
            <a:ext cx="3648578" cy="3191362"/>
          </a:xfrm>
          <a:prstGeom prst="rect">
            <a:avLst/>
          </a:prstGeom>
        </p:spPr>
      </p:pic>
      <p:pic>
        <p:nvPicPr>
          <p:cNvPr id="9" name="Picture 8" descr="MegaTrend - Blank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867" y="0"/>
            <a:ext cx="3648578" cy="3191362"/>
          </a:xfrm>
          <a:prstGeom prst="rect">
            <a:avLst/>
          </a:prstGeom>
        </p:spPr>
      </p:pic>
      <p:pic>
        <p:nvPicPr>
          <p:cNvPr id="10" name="Picture 9" descr="MegaTrend - Blank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289" y="3666638"/>
            <a:ext cx="3648578" cy="3191362"/>
          </a:xfrm>
          <a:prstGeom prst="rect">
            <a:avLst/>
          </a:prstGeom>
        </p:spPr>
      </p:pic>
      <p:pic>
        <p:nvPicPr>
          <p:cNvPr id="11" name="Picture 10" descr="MegaTrend - Blank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422" y="3666638"/>
            <a:ext cx="3648578" cy="319136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 rot="19798207">
            <a:off x="2905955" y="1407066"/>
            <a:ext cx="1484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ode Pro Light Demo"/>
              </a:rPr>
              <a:t>URBANI</a:t>
            </a:r>
            <a:r>
              <a:rPr lang="pl-PL" dirty="0">
                <a:solidFill>
                  <a:schemeClr val="bg1"/>
                </a:solidFill>
                <a:latin typeface="Code Pro Light Demo"/>
              </a:rPr>
              <a:t>ZACJA</a:t>
            </a:r>
            <a:endParaRPr lang="en-US" dirty="0">
              <a:solidFill>
                <a:schemeClr val="bg1"/>
              </a:solidFill>
              <a:latin typeface="Code Pro Light Demo"/>
            </a:endParaRPr>
          </a:p>
        </p:txBody>
      </p:sp>
      <p:sp>
        <p:nvSpPr>
          <p:cNvPr id="12" name="TextBox 11"/>
          <p:cNvSpPr txBox="1"/>
          <p:nvPr/>
        </p:nvSpPr>
        <p:spPr>
          <a:xfrm rot="19798207">
            <a:off x="6638407" y="1407066"/>
            <a:ext cx="1323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>
                <a:solidFill>
                  <a:schemeClr val="bg1"/>
                </a:solidFill>
                <a:latin typeface="Code Pro Light Demo"/>
              </a:rPr>
              <a:t>CYFRYZACJA</a:t>
            </a:r>
            <a:endParaRPr lang="en-US" dirty="0">
              <a:solidFill>
                <a:schemeClr val="bg1"/>
              </a:solidFill>
              <a:latin typeface="Code Pro Light Demo"/>
            </a:endParaRPr>
          </a:p>
        </p:txBody>
      </p:sp>
      <p:sp>
        <p:nvSpPr>
          <p:cNvPr id="14" name="TextBox 13"/>
          <p:cNvSpPr txBox="1"/>
          <p:nvPr/>
        </p:nvSpPr>
        <p:spPr>
          <a:xfrm rot="19798207">
            <a:off x="2577984" y="4943097"/>
            <a:ext cx="21409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>
                <a:solidFill>
                  <a:schemeClr val="bg1"/>
                </a:solidFill>
                <a:latin typeface="Code Pro Light Demo"/>
              </a:rPr>
              <a:t>ZAAWANSOWANE</a:t>
            </a:r>
          </a:p>
          <a:p>
            <a:pPr algn="ctr"/>
            <a:r>
              <a:rPr lang="pl-PL" dirty="0">
                <a:solidFill>
                  <a:schemeClr val="bg1"/>
                </a:solidFill>
                <a:latin typeface="Code Pro Light Demo"/>
              </a:rPr>
              <a:t>SYSTEMY PRODUKCJI</a:t>
            </a:r>
            <a:endParaRPr lang="en-US" dirty="0">
              <a:solidFill>
                <a:schemeClr val="bg1"/>
              </a:solidFill>
              <a:latin typeface="Code Pro Light Demo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978" y="278266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974032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480656" y="-118146"/>
            <a:ext cx="0" cy="6976146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MegaTrends - 2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904" y="23516"/>
            <a:ext cx="3648578" cy="3191362"/>
          </a:xfrm>
          <a:prstGeom prst="rect">
            <a:avLst/>
          </a:prstGeom>
        </p:spPr>
      </p:pic>
      <p:pic>
        <p:nvPicPr>
          <p:cNvPr id="9" name="Picture 8" descr="MegaTrends - 2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26" y="0"/>
            <a:ext cx="3648578" cy="3191362"/>
          </a:xfrm>
          <a:prstGeom prst="rect">
            <a:avLst/>
          </a:prstGeom>
        </p:spPr>
      </p:pic>
      <p:pic>
        <p:nvPicPr>
          <p:cNvPr id="10" name="Picture 9" descr="MegaTrends - 2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904" y="3690154"/>
            <a:ext cx="3648578" cy="3191362"/>
          </a:xfrm>
          <a:prstGeom prst="rect">
            <a:avLst/>
          </a:prstGeom>
        </p:spPr>
      </p:pic>
      <p:pic>
        <p:nvPicPr>
          <p:cNvPr id="11" name="Picture 10" descr="MegaTrends - 2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567" y="3666638"/>
            <a:ext cx="3648578" cy="3191362"/>
          </a:xfrm>
          <a:prstGeom prst="rect">
            <a:avLst/>
          </a:prstGeom>
        </p:spPr>
      </p:pic>
      <p:pic>
        <p:nvPicPr>
          <p:cNvPr id="1027" name="Picture 3" descr="C:\Users\marciomoreira\Desktop\nano2all\Cards\card2-01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567" y="487"/>
            <a:ext cx="3648075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marciomoreira\Desktop\nano2all\Cards\card2-01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642" y="24003"/>
            <a:ext cx="3648075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marciomoreira\Desktop\nano2all\Cards\card2-01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566" y="3690153"/>
            <a:ext cx="3648075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marciomoreira\Desktop\nano2all\Cards\card2-01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641" y="3690154"/>
            <a:ext cx="3648075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 rot="19778197">
            <a:off x="2468124" y="1386137"/>
            <a:ext cx="2339787" cy="410050"/>
          </a:xfrm>
          <a:prstGeom prst="rect">
            <a:avLst/>
          </a:prstGeom>
          <a:solidFill>
            <a:srgbClr val="39245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atin typeface="Code Pro Light Demo" pitchFamily="50" charset="0"/>
              </a:rPr>
              <a:t>MEGATREND</a:t>
            </a:r>
            <a:endParaRPr lang="pt-PT" dirty="0">
              <a:latin typeface="Code Pro Light Demo" pitchFamily="50" charset="0"/>
            </a:endParaRPr>
          </a:p>
        </p:txBody>
      </p:sp>
      <p:pic>
        <p:nvPicPr>
          <p:cNvPr id="18" name="Picture 3" descr="C:\Users\marciomoreira\Desktop\nano2all\Cards\card2-01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843" y="24003"/>
            <a:ext cx="3648075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 rot="19778197">
            <a:off x="6112400" y="1409653"/>
            <a:ext cx="2339787" cy="410050"/>
          </a:xfrm>
          <a:prstGeom prst="rect">
            <a:avLst/>
          </a:prstGeom>
          <a:solidFill>
            <a:srgbClr val="39245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ode Pro Light Demo" pitchFamily="50" charset="0"/>
              </a:rPr>
              <a:t>MEGATREND</a:t>
            </a:r>
            <a:endParaRPr lang="pt-PT" dirty="0">
              <a:latin typeface="Code Pro Light Demo" pitchFamily="50" charset="0"/>
            </a:endParaRPr>
          </a:p>
        </p:txBody>
      </p:sp>
      <p:pic>
        <p:nvPicPr>
          <p:cNvPr id="20" name="Picture 3" descr="C:\Users\marciomoreira\Desktop\nano2all\Cards\card2-01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829" y="3690641"/>
            <a:ext cx="3648075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 rot="19778197">
            <a:off x="2480386" y="5076291"/>
            <a:ext cx="2339787" cy="410050"/>
          </a:xfrm>
          <a:prstGeom prst="rect">
            <a:avLst/>
          </a:prstGeom>
          <a:solidFill>
            <a:srgbClr val="39245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ode Pro Light Demo" pitchFamily="50" charset="0"/>
              </a:rPr>
              <a:t>MEGATREND</a:t>
            </a:r>
            <a:endParaRPr lang="pt-PT" dirty="0">
              <a:latin typeface="Code Pro Light Demo" pitchFamily="50" charset="0"/>
            </a:endParaRPr>
          </a:p>
        </p:txBody>
      </p:sp>
      <p:pic>
        <p:nvPicPr>
          <p:cNvPr id="22" name="Picture 3" descr="C:\Users\marciomoreira\Desktop\nano2all\Cards\card2-01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145" y="3554264"/>
            <a:ext cx="3648075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 rot="19778197">
            <a:off x="6116702" y="4939914"/>
            <a:ext cx="2339787" cy="410050"/>
          </a:xfrm>
          <a:prstGeom prst="rect">
            <a:avLst/>
          </a:prstGeom>
          <a:solidFill>
            <a:srgbClr val="39245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ode Pro Light Demo" pitchFamily="50" charset="0"/>
              </a:rPr>
              <a:t>MEGATREND</a:t>
            </a:r>
            <a:endParaRPr lang="pt-PT" dirty="0">
              <a:latin typeface="Code Pro Light Demo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174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16</Words>
  <Application>Microsoft Office PowerPoint</Application>
  <PresentationFormat>Pokaz na ekranie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Code Pro Light Demo</vt:lpstr>
      <vt:lpstr>Office Theme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Anouk</dc:creator>
  <cp:lastModifiedBy>Łukasz Nazarko</cp:lastModifiedBy>
  <cp:revision>4</cp:revision>
  <dcterms:created xsi:type="dcterms:W3CDTF">2017-09-08T12:19:35Z</dcterms:created>
  <dcterms:modified xsi:type="dcterms:W3CDTF">2017-10-18T06:44:26Z</dcterms:modified>
</cp:coreProperties>
</file>