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A4D"/>
    <a:srgbClr val="FFD72D"/>
    <a:srgbClr val="FFFF66"/>
    <a:srgbClr val="006600"/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560" y="-14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19-Oct-17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Blue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599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96214" y="2927526"/>
            <a:ext cx="2254720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bg1"/>
                </a:solidFill>
              </a:rPr>
              <a:t>UCHOWAJ NAS</a:t>
            </a:r>
          </a:p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bg1"/>
                </a:solidFill>
              </a:rPr>
              <a:t>PRZED TECHNOLOGIĄ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2428" y="2844781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8833" y="4662701"/>
            <a:ext cx="165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>
                <a:solidFill>
                  <a:schemeClr val="bg1"/>
                </a:solidFill>
              </a:rPr>
              <a:t>Opinia publiczna ma 10 żetonów na turę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7875393">
            <a:off x="4206268" y="1951683"/>
            <a:ext cx="1547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TECHNO</a:t>
            </a:r>
            <a:r>
              <a:rPr lang="pl-PL" dirty="0">
                <a:solidFill>
                  <a:srgbClr val="FFFFFF"/>
                </a:solidFill>
              </a:rPr>
              <a:t>F</a:t>
            </a:r>
            <a:r>
              <a:rPr lang="en-US" dirty="0">
                <a:solidFill>
                  <a:srgbClr val="FFFFFF"/>
                </a:solidFill>
              </a:rPr>
              <a:t>OBIA</a:t>
            </a:r>
          </a:p>
        </p:txBody>
      </p:sp>
      <p:sp>
        <p:nvSpPr>
          <p:cNvPr id="12" name="TextBox 11"/>
          <p:cNvSpPr txBox="1"/>
          <p:nvPr/>
        </p:nvSpPr>
        <p:spPr>
          <a:xfrm rot="3704007">
            <a:off x="4147091" y="4497364"/>
            <a:ext cx="166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CENTRALI</a:t>
            </a:r>
            <a:r>
              <a:rPr lang="pl-PL" dirty="0">
                <a:solidFill>
                  <a:srgbClr val="FFFFFF"/>
                </a:solidFill>
              </a:rPr>
              <a:t>ZACJA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77363" y="3263424"/>
            <a:ext cx="530594" cy="169277"/>
          </a:xfrm>
          <a:prstGeom prst="rect">
            <a:avLst/>
          </a:prstGeom>
          <a:solidFill>
            <a:srgbClr val="1E1A4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</a:rPr>
              <a:t>Research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22428" y="326713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20174" y="37117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20174" y="411831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716756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Yellow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383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8" name="TextBox 7"/>
          <p:cNvSpPr txBox="1"/>
          <p:nvPr/>
        </p:nvSpPr>
        <p:spPr>
          <a:xfrm rot="3704007">
            <a:off x="4020998" y="4497364"/>
            <a:ext cx="191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DECENTRALI</a:t>
            </a:r>
            <a:r>
              <a:rPr lang="pl-PL" dirty="0">
                <a:solidFill>
                  <a:srgbClr val="FFFFFF"/>
                </a:solidFill>
              </a:rPr>
              <a:t>ZACJA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6769" y="28447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6769" y="32443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6769" y="36560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</a:rPr>
              <a:t>12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6769" y="40969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3399" y="2783355"/>
            <a:ext cx="19118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/>
                </a:solidFill>
              </a:rPr>
              <a:t>WSZYSCY ZA TECHNOLOGIĄ, TECHNOLOGIA DLA WSZYSTKICH!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7875393">
            <a:off x="4266156" y="1951683"/>
            <a:ext cx="142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TECHNO</a:t>
            </a:r>
            <a:r>
              <a:rPr lang="pl-PL" dirty="0">
                <a:solidFill>
                  <a:srgbClr val="FFFFFF"/>
                </a:solidFill>
              </a:rPr>
              <a:t>F</a:t>
            </a:r>
            <a:r>
              <a:rPr lang="en-US" dirty="0">
                <a:solidFill>
                  <a:srgbClr val="FFFFFF"/>
                </a:solidFill>
              </a:rPr>
              <a:t>ILIA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4C23FE-B3F2-443B-B007-8394BF4994A4}"/>
              </a:ext>
            </a:extLst>
          </p:cNvPr>
          <p:cNvSpPr txBox="1"/>
          <p:nvPr/>
        </p:nvSpPr>
        <p:spPr>
          <a:xfrm>
            <a:off x="2518833" y="4662701"/>
            <a:ext cx="165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>
                <a:solidFill>
                  <a:schemeClr val="bg1"/>
                </a:solidFill>
              </a:rPr>
              <a:t>Opinia publiczna ma 10 żetonów na turę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79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51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Łukasz Nazarko</cp:lastModifiedBy>
  <cp:revision>44</cp:revision>
  <dcterms:created xsi:type="dcterms:W3CDTF">2015-02-19T12:20:12Z</dcterms:created>
  <dcterms:modified xsi:type="dcterms:W3CDTF">2017-10-19T12:06:02Z</dcterms:modified>
</cp:coreProperties>
</file>