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24650" cy="98742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458"/>
    <a:srgbClr val="6D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2" autoAdjust="0"/>
    <p:restoredTop sz="94394" autoAdjust="0"/>
  </p:normalViewPr>
  <p:slideViewPr>
    <p:cSldViewPr snapToGrid="0" snapToObjects="1">
      <p:cViewPr varScale="1">
        <p:scale>
          <a:sx n="72" d="100"/>
          <a:sy n="72" d="100"/>
        </p:scale>
        <p:origin x="16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7703D-54F4-411F-9217-119CB2D62486}" type="datetimeFigureOut">
              <a:rPr lang="pt-PT" smtClean="0"/>
              <a:t>19/10/2017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7845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A283-EFA6-40DD-BAA7-BFEE81DC1ED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96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1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5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1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8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6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6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9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3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277EB-7646-8740-9C7F-C4A8D6E7D289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0"/>
            <a:ext cx="3648578" cy="3191362"/>
          </a:xfrm>
          <a:prstGeom prst="rect">
            <a:avLst/>
          </a:prstGeom>
        </p:spPr>
      </p:pic>
      <p:pic>
        <p:nvPicPr>
          <p:cNvPr id="9" name="Picture 8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0"/>
            <a:ext cx="3648578" cy="3191362"/>
          </a:xfrm>
          <a:prstGeom prst="rect">
            <a:avLst/>
          </a:prstGeom>
        </p:spPr>
      </p:pic>
      <p:pic>
        <p:nvPicPr>
          <p:cNvPr id="10" name="Picture 9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798207">
            <a:off x="2658441" y="1176234"/>
            <a:ext cx="2055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ode Pro Light Demo"/>
              </a:rPr>
              <a:t>TEKSTYLIA </a:t>
            </a:r>
            <a:endParaRPr lang="pl-PL" sz="1600" dirty="0">
              <a:solidFill>
                <a:schemeClr val="bg1"/>
              </a:solidFill>
              <a:latin typeface="Code Pro Light Demo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de Pro Light Demo"/>
              </a:rPr>
              <a:t>Z ZAAWANSOWANYMI</a:t>
            </a:r>
            <a:endParaRPr lang="pl-PL" sz="1600" dirty="0">
              <a:solidFill>
                <a:schemeClr val="bg1"/>
              </a:solidFill>
              <a:latin typeface="Code Pro Light Demo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de Pro Light Demo"/>
              </a:rPr>
              <a:t>WŁAŚCIWOŚCIAMI</a:t>
            </a:r>
          </a:p>
        </p:txBody>
      </p:sp>
      <p:sp>
        <p:nvSpPr>
          <p:cNvPr id="13" name="TextBox 12"/>
          <p:cNvSpPr txBox="1"/>
          <p:nvPr/>
        </p:nvSpPr>
        <p:spPr>
          <a:xfrm rot="19798207">
            <a:off x="5473959" y="1272515"/>
            <a:ext cx="371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de Pro Light Demo"/>
              </a:rPr>
              <a:t>MONITORUJĄCE</a:t>
            </a:r>
            <a:endParaRPr lang="pl-PL" dirty="0">
              <a:solidFill>
                <a:schemeClr val="bg1"/>
              </a:solidFill>
              <a:latin typeface="Code Pro Light Demo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Code Pro Light Demo"/>
              </a:rPr>
              <a:t>TEKSTYLIA</a:t>
            </a:r>
          </a:p>
        </p:txBody>
      </p:sp>
      <p:sp>
        <p:nvSpPr>
          <p:cNvPr id="14" name="TextBox 13"/>
          <p:cNvSpPr txBox="1"/>
          <p:nvPr/>
        </p:nvSpPr>
        <p:spPr>
          <a:xfrm rot="19798207">
            <a:off x="6242696" y="5026760"/>
            <a:ext cx="21792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DESKILLING</a:t>
            </a:r>
          </a:p>
        </p:txBody>
      </p:sp>
      <p:sp>
        <p:nvSpPr>
          <p:cNvPr id="15" name="TextBox 14"/>
          <p:cNvSpPr txBox="1"/>
          <p:nvPr/>
        </p:nvSpPr>
        <p:spPr>
          <a:xfrm rot="19798207">
            <a:off x="2318490" y="4943097"/>
            <a:ext cx="2659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de Pro Light Demo"/>
              </a:rPr>
              <a:t>TEKSTYLIA MOGĄCE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ode Pro Light Demo"/>
              </a:rPr>
              <a:t>PODEJMOWAĆ DZIAŁANIA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3" name="Flowchart: Connector 2"/>
          <p:cNvSpPr/>
          <p:nvPr/>
        </p:nvSpPr>
        <p:spPr>
          <a:xfrm rot="19910122">
            <a:off x="3021496" y="65697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5</a:t>
            </a:r>
          </a:p>
        </p:txBody>
      </p:sp>
      <p:sp>
        <p:nvSpPr>
          <p:cNvPr id="18" name="Flowchart: Connector 17"/>
          <p:cNvSpPr/>
          <p:nvPr/>
        </p:nvSpPr>
        <p:spPr>
          <a:xfrm rot="19910122">
            <a:off x="6656567" y="63609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10</a:t>
            </a:r>
          </a:p>
        </p:txBody>
      </p:sp>
      <p:sp>
        <p:nvSpPr>
          <p:cNvPr id="19" name="Flowchart: Connector 18"/>
          <p:cNvSpPr/>
          <p:nvPr/>
        </p:nvSpPr>
        <p:spPr>
          <a:xfrm rot="19910122">
            <a:off x="3021497" y="4283844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6789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56" y="11758"/>
            <a:ext cx="3648578" cy="3191362"/>
          </a:xfrm>
          <a:prstGeom prst="rect">
            <a:avLst/>
          </a:prstGeom>
        </p:spPr>
      </p:pic>
      <p:pic>
        <p:nvPicPr>
          <p:cNvPr id="3" name="Picture 2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78396"/>
            <a:ext cx="3648578" cy="31913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-972726" y="3429000"/>
            <a:ext cx="10307226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78" y="0"/>
            <a:ext cx="3648578" cy="3191362"/>
          </a:xfrm>
          <a:prstGeom prst="rect">
            <a:avLst/>
          </a:prstGeom>
        </p:spPr>
      </p:pic>
      <p:pic>
        <p:nvPicPr>
          <p:cNvPr id="6" name="Picture 5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19" y="3666638"/>
            <a:ext cx="3648578" cy="31913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9778197">
            <a:off x="6138573" y="139630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</a:t>
            </a:r>
            <a:endParaRPr lang="pt-PT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32078" y="-11102"/>
            <a:ext cx="3657600" cy="3200400"/>
            <a:chOff x="1832078" y="-11102"/>
            <a:chExt cx="3657600" cy="3200400"/>
          </a:xfrm>
        </p:grpSpPr>
        <p:pic>
          <p:nvPicPr>
            <p:cNvPr id="2052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-11102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 rot="8931332">
              <a:off x="2456064" y="1193823"/>
              <a:ext cx="2470707" cy="78451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latin typeface="Code Pro Light Demo" pitchFamily="50" charset="0"/>
                </a:rPr>
                <a:t>KARTA ROZWOJU TECHNOLOGII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16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882" y="-4519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6114168" y="139065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18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97" y="3657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78" y="3657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6137027" y="5049675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06348" y="6979920"/>
            <a:ext cx="75666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14">
            <a:extLst>
              <a:ext uri="{FF2B5EF4-FFF2-40B4-BE49-F238E27FC236}">
                <a16:creationId xmlns:a16="http://schemas.microsoft.com/office/drawing/2014/main" id="{87B2972F-BC0B-435C-8994-FE6CDD0C71EA}"/>
              </a:ext>
            </a:extLst>
          </p:cNvPr>
          <p:cNvSpPr/>
          <p:nvPr/>
        </p:nvSpPr>
        <p:spPr>
          <a:xfrm rot="8931332">
            <a:off x="6078613" y="1149902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latin typeface="Code Pro Light Demo" pitchFamily="50" charset="0"/>
              </a:rPr>
              <a:t>KARTA ROZWOJU TECHNOLOGII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E363212C-A8B5-47A2-9110-944EF3389123}"/>
              </a:ext>
            </a:extLst>
          </p:cNvPr>
          <p:cNvSpPr/>
          <p:nvPr/>
        </p:nvSpPr>
        <p:spPr>
          <a:xfrm rot="8931332">
            <a:off x="2426370" y="4914472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latin typeface="Code Pro Light Demo" pitchFamily="50" charset="0"/>
              </a:rPr>
              <a:t>KARTA ROZWOJU TECHNOLOGII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6219CC53-EDA4-4B6D-8984-869354EBF2DC}"/>
              </a:ext>
            </a:extLst>
          </p:cNvPr>
          <p:cNvSpPr/>
          <p:nvPr/>
        </p:nvSpPr>
        <p:spPr>
          <a:xfrm rot="8931332">
            <a:off x="6160465" y="4870065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latin typeface="Code Pro Light Demo" pitchFamily="50" charset="0"/>
              </a:rPr>
              <a:t>KARTA ROZWOJU TECHNOLOGII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5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35</Words>
  <Application>Microsoft Office PowerPoint</Application>
  <PresentationFormat>Pokaz na ekranie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Code Pro Light Demo</vt:lpstr>
      <vt:lpstr>Arial</vt:lpstr>
      <vt:lpstr>Calibri</vt:lpstr>
      <vt:lpstr>Office Theme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Łukasz Nazarko</cp:lastModifiedBy>
  <cp:revision>37</cp:revision>
  <cp:lastPrinted>2016-12-02T10:55:37Z</cp:lastPrinted>
  <dcterms:created xsi:type="dcterms:W3CDTF">2015-02-19T12:54:34Z</dcterms:created>
  <dcterms:modified xsi:type="dcterms:W3CDTF">2017-10-19T09:58:16Z</dcterms:modified>
</cp:coreProperties>
</file>