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2D"/>
    <a:srgbClr val="FFFF66"/>
    <a:srgbClr val="006600"/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Blue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599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THIS PAGE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18055" y="2927526"/>
            <a:ext cx="1411027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</a:rPr>
              <a:t>PROTECT US 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</a:rPr>
              <a:t>FROM TECH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22428" y="2844781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12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8833" y="4662701"/>
            <a:ext cx="1651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 smtClean="0">
                <a:solidFill>
                  <a:schemeClr val="bg1"/>
                </a:solidFill>
              </a:rPr>
              <a:t>The Public Voice receives 10 Impact </a:t>
            </a:r>
            <a:r>
              <a:rPr lang="nl-NL" sz="1100" dirty="0">
                <a:solidFill>
                  <a:schemeClr val="bg1"/>
                </a:solidFill>
              </a:rPr>
              <a:t>T</a:t>
            </a:r>
            <a:r>
              <a:rPr lang="nl-NL" sz="1100" dirty="0" smtClean="0">
                <a:solidFill>
                  <a:schemeClr val="bg1"/>
                </a:solidFill>
              </a:rPr>
              <a:t>okens per round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7875393">
            <a:off x="4126695" y="1951683"/>
            <a:ext cx="170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TECHNOPHOBIA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3704007">
            <a:off x="4249328" y="4497364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CENTRALISED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7363" y="3263424"/>
            <a:ext cx="530594" cy="169277"/>
          </a:xfrm>
          <a:prstGeom prst="rect">
            <a:avLst/>
          </a:prstGeom>
          <a:solidFill>
            <a:srgbClr val="00206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Research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22428" y="326713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8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0174" y="37117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6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0174" y="411831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12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5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Yellow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383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THIS PAGE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3704007">
            <a:off x="4123237" y="4497364"/>
            <a:ext cx="17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DECENTRALISED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6769" y="28447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6769" y="32443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6769" y="36560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6769" y="40969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7363" y="3263424"/>
            <a:ext cx="530594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Research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3399" y="3024896"/>
            <a:ext cx="18725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TECH FOR ALL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AND ALL FOR TECH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875393">
            <a:off x="4187609" y="1951683"/>
            <a:ext cx="1584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TECHNOPHILIA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2518833" y="4662701"/>
            <a:ext cx="1651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 smtClean="0">
                <a:solidFill>
                  <a:schemeClr val="bg1"/>
                </a:solidFill>
              </a:rPr>
              <a:t>The Public Voice receives 10 Impact </a:t>
            </a:r>
            <a:r>
              <a:rPr lang="nl-NL" sz="1100" dirty="0">
                <a:solidFill>
                  <a:schemeClr val="bg1"/>
                </a:solidFill>
              </a:rPr>
              <a:t>T</a:t>
            </a:r>
            <a:r>
              <a:rPr lang="nl-NL" sz="1100" dirty="0" smtClean="0">
                <a:solidFill>
                  <a:schemeClr val="bg1"/>
                </a:solidFill>
              </a:rPr>
              <a:t>okens per round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79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49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41</cp:revision>
  <dcterms:created xsi:type="dcterms:W3CDTF">2015-02-19T12:20:12Z</dcterms:created>
  <dcterms:modified xsi:type="dcterms:W3CDTF">2018-01-12T14:24:28Z</dcterms:modified>
</cp:coreProperties>
</file>