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48" r:id="rId1"/>
  </p:sldMasterIdLst>
  <p:notesMasterIdLst>
    <p:notesMasterId r:id="rId4"/>
  </p:notesMasterIdLst>
  <p:sldIdLst>
    <p:sldId id="257" r:id="rId2"/>
    <p:sldId id="258" r:id="rId3"/>
  </p:sldIdLst>
  <p:sldSz cx="9144000" cy="6858000" type="screen4x3"/>
  <p:notesSz cx="6724650" cy="9874250"/>
  <p:embeddedFontLst>
    <p:embeddedFont>
      <p:font typeface="Calibri" panose="020F0502020204030204" pitchFamily="34" charset="0"/>
      <p:regular r:id="rId5"/>
      <p:bold r:id="rId6"/>
      <p:italic r:id="rId7"/>
      <p:boldItalic r:id="rId8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92458"/>
    <a:srgbClr val="6D1A2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=""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042" autoAdjust="0"/>
    <p:restoredTop sz="94394" autoAdjust="0"/>
  </p:normalViewPr>
  <p:slideViewPr>
    <p:cSldViewPr snapToGrid="0" snapToObjects="1">
      <p:cViewPr>
        <p:scale>
          <a:sx n="81" d="100"/>
          <a:sy n="81" d="100"/>
        </p:scale>
        <p:origin x="-2664" y="-83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4.fntdata"/><Relationship Id="rId3" Type="http://schemas.openxmlformats.org/officeDocument/2006/relationships/slide" Target="slides/slide2.xml"/><Relationship Id="rId7" Type="http://schemas.openxmlformats.org/officeDocument/2006/relationships/font" Target="fonts/font3.fntdata"/><Relationship Id="rId12" Type="http://schemas.openxmlformats.org/officeDocument/2006/relationships/tableStyles" Target="tableStyles.xml"/><Relationship Id="rId1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2.fntdata"/><Relationship Id="rId11" Type="http://schemas.openxmlformats.org/officeDocument/2006/relationships/theme" Target="theme/theme1.xml"/><Relationship Id="rId5" Type="http://schemas.openxmlformats.org/officeDocument/2006/relationships/font" Target="fonts/font1.fntdata"/><Relationship Id="rId10" Type="http://schemas.openxmlformats.org/officeDocument/2006/relationships/viewProps" Target="viewProps.xml"/><Relationship Id="rId4" Type="http://schemas.openxmlformats.org/officeDocument/2006/relationships/notesMaster" Target="notesMasters/notesMaster1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465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08413" y="0"/>
            <a:ext cx="291465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07703D-54F4-411F-9217-119CB2D62486}" type="datetimeFigureOut">
              <a:rPr lang="pt-PT" smtClean="0"/>
              <a:t>12-09-2017</a:t>
            </a:fld>
            <a:endParaRPr lang="pt-P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95350" y="741363"/>
            <a:ext cx="4933950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PT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3100" y="4691063"/>
            <a:ext cx="5378450" cy="44434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8950"/>
            <a:ext cx="2914650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08413" y="9378950"/>
            <a:ext cx="2914650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72A283-EFA6-40DD-BAA7-BFEE81DC1ED1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579632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277EB-7646-8740-9C7F-C4A8D6E7D289}" type="datetimeFigureOut">
              <a:rPr lang="en-US" smtClean="0"/>
              <a:t>9/12/2017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37433-85B4-D447-969F-DB5AFF874D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67731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277EB-7646-8740-9C7F-C4A8D6E7D289}" type="datetimeFigureOut">
              <a:rPr lang="en-US" smtClean="0"/>
              <a:t>9/12/2017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37433-85B4-D447-969F-DB5AFF874D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99178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277EB-7646-8740-9C7F-C4A8D6E7D289}" type="datetimeFigureOut">
              <a:rPr lang="en-US" smtClean="0"/>
              <a:t>9/12/2017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37433-85B4-D447-969F-DB5AFF874D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3955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277EB-7646-8740-9C7F-C4A8D6E7D289}" type="datetimeFigureOut">
              <a:rPr lang="en-US" smtClean="0"/>
              <a:t>9/12/2017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37433-85B4-D447-969F-DB5AFF874D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49162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277EB-7646-8740-9C7F-C4A8D6E7D289}" type="datetimeFigureOut">
              <a:rPr lang="en-US" smtClean="0"/>
              <a:t>9/12/2017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37433-85B4-D447-969F-DB5AFF874D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79818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277EB-7646-8740-9C7F-C4A8D6E7D289}" type="datetimeFigureOut">
              <a:rPr lang="en-US" smtClean="0"/>
              <a:t>9/12/2017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37433-85B4-D447-969F-DB5AFF874D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17366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277EB-7646-8740-9C7F-C4A8D6E7D289}" type="datetimeFigureOut">
              <a:rPr lang="en-US" smtClean="0"/>
              <a:t>9/12/2017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37433-85B4-D447-969F-DB5AFF874D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16647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277EB-7646-8740-9C7F-C4A8D6E7D289}" type="datetimeFigureOut">
              <a:rPr lang="en-US" smtClean="0"/>
              <a:t>9/12/2017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37433-85B4-D447-969F-DB5AFF874D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56619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277EB-7646-8740-9C7F-C4A8D6E7D289}" type="datetimeFigureOut">
              <a:rPr lang="en-US" smtClean="0"/>
              <a:t>9/12/2017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37433-85B4-D447-969F-DB5AFF874D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75912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277EB-7646-8740-9C7F-C4A8D6E7D289}" type="datetimeFigureOut">
              <a:rPr lang="en-US" smtClean="0"/>
              <a:t>9/12/2017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37433-85B4-D447-969F-DB5AFF874D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49172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277EB-7646-8740-9C7F-C4A8D6E7D289}" type="datetimeFigureOut">
              <a:rPr lang="en-US" smtClean="0"/>
              <a:t>9/12/2017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37433-85B4-D447-969F-DB5AFF874D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86342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8277EB-7646-8740-9C7F-C4A8D6E7D289}" type="datetimeFigureOut">
              <a:rPr lang="en-US" smtClean="0"/>
              <a:t>9/12/2017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237433-85B4-D447-969F-DB5AFF874D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63658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Variable - Blank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6844" y="0"/>
            <a:ext cx="3648578" cy="3191362"/>
          </a:xfrm>
          <a:prstGeom prst="rect">
            <a:avLst/>
          </a:prstGeom>
        </p:spPr>
      </p:pic>
      <p:pic>
        <p:nvPicPr>
          <p:cNvPr id="9" name="Picture 8" descr="Variable - Blank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6456" y="0"/>
            <a:ext cx="3648578" cy="3191362"/>
          </a:xfrm>
          <a:prstGeom prst="rect">
            <a:avLst/>
          </a:prstGeom>
        </p:spPr>
      </p:pic>
      <p:pic>
        <p:nvPicPr>
          <p:cNvPr id="10" name="Picture 9" descr="Variable - Blank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6844" y="3666638"/>
            <a:ext cx="3648578" cy="3191362"/>
          </a:xfrm>
          <a:prstGeom prst="rect">
            <a:avLst/>
          </a:prstGeom>
        </p:spPr>
      </p:pic>
      <p:pic>
        <p:nvPicPr>
          <p:cNvPr id="11" name="Picture 10" descr="Variable - Blank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6456" y="3666638"/>
            <a:ext cx="3648578" cy="3191362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>
            <a:off x="-972726" y="3429000"/>
            <a:ext cx="11089453" cy="0"/>
          </a:xfrm>
          <a:prstGeom prst="line">
            <a:avLst/>
          </a:prstGeom>
          <a:ln w="317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 rot="19798207">
            <a:off x="2204953" y="1272515"/>
            <a:ext cx="28869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Code Pro Light Demo"/>
              </a:rPr>
              <a:t>MONITORING </a:t>
            </a:r>
          </a:p>
          <a:p>
            <a:pPr algn="ctr"/>
            <a:r>
              <a:rPr lang="en-US" dirty="0" smtClean="0">
                <a:solidFill>
                  <a:schemeClr val="bg1"/>
                </a:solidFill>
                <a:latin typeface="Code Pro Light Demo"/>
              </a:rPr>
              <a:t>NEURAL ACTIVITY </a:t>
            </a:r>
            <a:endParaRPr lang="en-US" dirty="0">
              <a:solidFill>
                <a:schemeClr val="bg1"/>
              </a:solidFill>
              <a:latin typeface="Code Pro Light Demo"/>
            </a:endParaRPr>
          </a:p>
        </p:txBody>
      </p:sp>
      <p:sp>
        <p:nvSpPr>
          <p:cNvPr id="13" name="TextBox 12"/>
          <p:cNvSpPr txBox="1"/>
          <p:nvPr/>
        </p:nvSpPr>
        <p:spPr>
          <a:xfrm rot="19798207">
            <a:off x="5788589" y="1411014"/>
            <a:ext cx="30443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Code Pro Light Demo"/>
              </a:rPr>
              <a:t> NEURO-STIMULATION</a:t>
            </a:r>
            <a:endParaRPr lang="en-US" dirty="0">
              <a:solidFill>
                <a:schemeClr val="bg1"/>
              </a:solidFill>
              <a:latin typeface="Code Pro Light Demo"/>
            </a:endParaRPr>
          </a:p>
        </p:txBody>
      </p:sp>
      <p:sp>
        <p:nvSpPr>
          <p:cNvPr id="14" name="TextBox 13"/>
          <p:cNvSpPr txBox="1"/>
          <p:nvPr/>
        </p:nvSpPr>
        <p:spPr>
          <a:xfrm rot="19798207">
            <a:off x="6242696" y="5026760"/>
            <a:ext cx="2179239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</a:rPr>
              <a:t>DESKILLING</a:t>
            </a:r>
          </a:p>
        </p:txBody>
      </p:sp>
      <p:sp>
        <p:nvSpPr>
          <p:cNvPr id="15" name="TextBox 14"/>
          <p:cNvSpPr txBox="1"/>
          <p:nvPr/>
        </p:nvSpPr>
        <p:spPr>
          <a:xfrm rot="19798207">
            <a:off x="1285615" y="4976401"/>
            <a:ext cx="47233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Code Pro Light Demo"/>
              </a:rPr>
              <a:t>HUMAN-MACHINE </a:t>
            </a:r>
          </a:p>
          <a:p>
            <a:pPr algn="ctr"/>
            <a:r>
              <a:rPr lang="en-US" dirty="0" smtClean="0">
                <a:solidFill>
                  <a:schemeClr val="bg1"/>
                </a:solidFill>
                <a:latin typeface="Code Pro Light Demo"/>
              </a:rPr>
              <a:t>INTEGRATION</a:t>
            </a:r>
            <a:endParaRPr lang="en-US" dirty="0">
              <a:solidFill>
                <a:schemeClr val="bg1"/>
              </a:solidFill>
              <a:latin typeface="Code Pro Light Demo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7978" y="2782669"/>
            <a:ext cx="198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EDIT THIS PAGE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7978" y="3640667"/>
            <a:ext cx="198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EDIT THIS PAGE</a:t>
            </a:r>
          </a:p>
        </p:txBody>
      </p:sp>
      <p:sp>
        <p:nvSpPr>
          <p:cNvPr id="3" name="Flowchart: Connector 2"/>
          <p:cNvSpPr/>
          <p:nvPr/>
        </p:nvSpPr>
        <p:spPr>
          <a:xfrm rot="19910122">
            <a:off x="3021496" y="656970"/>
            <a:ext cx="457200" cy="457200"/>
          </a:xfrm>
          <a:prstGeom prst="flowChartConnector">
            <a:avLst/>
          </a:prstGeom>
          <a:solidFill>
            <a:schemeClr val="accent2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/>
              <a:t>5</a:t>
            </a:r>
          </a:p>
        </p:txBody>
      </p:sp>
      <p:sp>
        <p:nvSpPr>
          <p:cNvPr id="18" name="Flowchart: Connector 17"/>
          <p:cNvSpPr/>
          <p:nvPr/>
        </p:nvSpPr>
        <p:spPr>
          <a:xfrm rot="19910122">
            <a:off x="6656567" y="636090"/>
            <a:ext cx="457200" cy="457200"/>
          </a:xfrm>
          <a:prstGeom prst="flowChartConnector">
            <a:avLst/>
          </a:prstGeom>
          <a:solidFill>
            <a:schemeClr val="accent2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b="1" dirty="0"/>
              <a:t>10</a:t>
            </a:r>
          </a:p>
        </p:txBody>
      </p:sp>
      <p:sp>
        <p:nvSpPr>
          <p:cNvPr id="19" name="Flowchart: Connector 18"/>
          <p:cNvSpPr/>
          <p:nvPr/>
        </p:nvSpPr>
        <p:spPr>
          <a:xfrm rot="19910122">
            <a:off x="3021497" y="4283844"/>
            <a:ext cx="457200" cy="457200"/>
          </a:xfrm>
          <a:prstGeom prst="flowChartConnector">
            <a:avLst/>
          </a:prstGeom>
          <a:solidFill>
            <a:schemeClr val="accent2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b="1" dirty="0"/>
              <a:t>15</a:t>
            </a:r>
          </a:p>
        </p:txBody>
      </p:sp>
    </p:spTree>
    <p:extLst>
      <p:ext uri="{BB962C8B-B14F-4D97-AF65-F5344CB8AC3E}">
        <p14:creationId xmlns:p14="http://schemas.microsoft.com/office/powerpoint/2010/main" val="26678976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Variable - 2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0656" y="11758"/>
            <a:ext cx="3648578" cy="3191362"/>
          </a:xfrm>
          <a:prstGeom prst="rect">
            <a:avLst/>
          </a:prstGeom>
        </p:spPr>
      </p:pic>
      <p:pic>
        <p:nvPicPr>
          <p:cNvPr id="3" name="Picture 2" descr="Variable - 2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1904" y="3678396"/>
            <a:ext cx="3648578" cy="3191362"/>
          </a:xfrm>
          <a:prstGeom prst="rect">
            <a:avLst/>
          </a:prstGeom>
        </p:spPr>
      </p:pic>
      <p:cxnSp>
        <p:nvCxnSpPr>
          <p:cNvPr id="4" name="Straight Connector 3"/>
          <p:cNvCxnSpPr/>
          <p:nvPr/>
        </p:nvCxnSpPr>
        <p:spPr>
          <a:xfrm>
            <a:off x="-972726" y="3429000"/>
            <a:ext cx="10307226" cy="0"/>
          </a:xfrm>
          <a:prstGeom prst="line">
            <a:avLst/>
          </a:prstGeom>
          <a:ln w="317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" name="Picture 4" descr="Variable - 2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2078" y="0"/>
            <a:ext cx="3648578" cy="3191362"/>
          </a:xfrm>
          <a:prstGeom prst="rect">
            <a:avLst/>
          </a:prstGeom>
        </p:spPr>
      </p:pic>
      <p:pic>
        <p:nvPicPr>
          <p:cNvPr id="6" name="Picture 5" descr="Variable - 2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0319" y="3666638"/>
            <a:ext cx="3648578" cy="3191362"/>
          </a:xfrm>
          <a:prstGeom prst="rect">
            <a:avLst/>
          </a:prstGeom>
        </p:spPr>
      </p:pic>
      <p:cxnSp>
        <p:nvCxnSpPr>
          <p:cNvPr id="7" name="Straight Connector 6"/>
          <p:cNvCxnSpPr/>
          <p:nvPr/>
        </p:nvCxnSpPr>
        <p:spPr>
          <a:xfrm>
            <a:off x="5480656" y="-118146"/>
            <a:ext cx="0" cy="6976146"/>
          </a:xfrm>
          <a:prstGeom prst="line">
            <a:avLst/>
          </a:prstGeom>
          <a:ln w="317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 rot="19778197">
            <a:off x="6138573" y="1396306"/>
            <a:ext cx="2339787" cy="410050"/>
          </a:xfrm>
          <a:prstGeom prst="rect">
            <a:avLst/>
          </a:prstGeom>
          <a:solidFill>
            <a:srgbClr val="6D1A2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VARIABLE</a:t>
            </a:r>
            <a:endParaRPr lang="pt-PT" dirty="0"/>
          </a:p>
        </p:txBody>
      </p:sp>
      <p:grpSp>
        <p:nvGrpSpPr>
          <p:cNvPr id="12" name="Group 11"/>
          <p:cNvGrpSpPr/>
          <p:nvPr/>
        </p:nvGrpSpPr>
        <p:grpSpPr>
          <a:xfrm>
            <a:off x="1832078" y="-11102"/>
            <a:ext cx="3657600" cy="3200400"/>
            <a:chOff x="1832078" y="-11102"/>
            <a:chExt cx="3657600" cy="3200400"/>
          </a:xfrm>
        </p:grpSpPr>
        <p:pic>
          <p:nvPicPr>
            <p:cNvPr id="2052" name="Picture 4" descr="C:\Users\marciomoreira\Desktop\nano2all\Cards\card1-01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2078" y="-11102"/>
              <a:ext cx="3657600" cy="32004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5" name="Rectangle 14"/>
            <p:cNvSpPr/>
            <p:nvPr/>
          </p:nvSpPr>
          <p:spPr>
            <a:xfrm rot="19778197">
              <a:off x="2456064" y="1193823"/>
              <a:ext cx="2470707" cy="784510"/>
            </a:xfrm>
            <a:prstGeom prst="rect">
              <a:avLst/>
            </a:prstGeom>
            <a:solidFill>
              <a:srgbClr val="6D1A22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latin typeface="Code Pro Light Demo" pitchFamily="50" charset="0"/>
                </a:rPr>
                <a:t>TECHNOLOGY DEVELOPMENT CARD</a:t>
              </a:r>
              <a:endParaRPr lang="pt-PT" dirty="0">
                <a:latin typeface="Code Pro Light Demo" pitchFamily="50" charset="0"/>
              </a:endParaRPr>
            </a:p>
          </p:txBody>
        </p:sp>
      </p:grpSp>
      <p:pic>
        <p:nvPicPr>
          <p:cNvPr id="16" name="Picture 4" descr="C:\Users\marciomoreira\Desktop\nano2all\Cards\card1-0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2882" y="-4519"/>
            <a:ext cx="3657600" cy="32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Rectangle 16"/>
          <p:cNvSpPr/>
          <p:nvPr/>
        </p:nvSpPr>
        <p:spPr>
          <a:xfrm rot="19778197">
            <a:off x="6114168" y="1390656"/>
            <a:ext cx="2339787" cy="410050"/>
          </a:xfrm>
          <a:prstGeom prst="rect">
            <a:avLst/>
          </a:prstGeom>
          <a:solidFill>
            <a:srgbClr val="6D1A2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Code Pro Light Demo" pitchFamily="50" charset="0"/>
              </a:rPr>
              <a:t>VARIABLE</a:t>
            </a:r>
            <a:endParaRPr lang="pt-PT" dirty="0">
              <a:latin typeface="Code Pro Light Demo" pitchFamily="50" charset="0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1811297" y="3657600"/>
            <a:ext cx="3657600" cy="3200400"/>
            <a:chOff x="1832078" y="3657600"/>
            <a:chExt cx="3657600" cy="3200400"/>
          </a:xfrm>
        </p:grpSpPr>
        <p:pic>
          <p:nvPicPr>
            <p:cNvPr id="18" name="Picture 4" descr="C:\Users\marciomoreira\Desktop\nano2all\Cards\card1-01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2078" y="3657600"/>
              <a:ext cx="3657600" cy="32004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9" name="Rectangle 18"/>
            <p:cNvSpPr/>
            <p:nvPr/>
          </p:nvSpPr>
          <p:spPr>
            <a:xfrm rot="19778197">
              <a:off x="2483364" y="5052775"/>
              <a:ext cx="2339787" cy="410050"/>
            </a:xfrm>
            <a:prstGeom prst="rect">
              <a:avLst/>
            </a:prstGeom>
            <a:solidFill>
              <a:srgbClr val="6D1A22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latin typeface="Code Pro Light Demo" pitchFamily="50" charset="0"/>
                </a:rPr>
                <a:t>VARIABLE</a:t>
              </a:r>
              <a:endParaRPr lang="pt-PT" dirty="0">
                <a:latin typeface="Code Pro Light Demo" pitchFamily="50" charset="0"/>
              </a:endParaRPr>
            </a:p>
          </p:txBody>
        </p:sp>
      </p:grpSp>
      <p:pic>
        <p:nvPicPr>
          <p:cNvPr id="20" name="Picture 4" descr="C:\Users\marciomoreira\Desktop\nano2all\Cards\card1-0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9678" y="3657600"/>
            <a:ext cx="3657600" cy="32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Rectangle 20"/>
          <p:cNvSpPr/>
          <p:nvPr/>
        </p:nvSpPr>
        <p:spPr>
          <a:xfrm rot="19778197">
            <a:off x="6137027" y="5049675"/>
            <a:ext cx="2339787" cy="410050"/>
          </a:xfrm>
          <a:prstGeom prst="rect">
            <a:avLst/>
          </a:prstGeom>
          <a:solidFill>
            <a:srgbClr val="6D1A2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Code Pro Light Demo" pitchFamily="50" charset="0"/>
              </a:rPr>
              <a:t>VARIABLE</a:t>
            </a:r>
            <a:endParaRPr lang="pt-PT" dirty="0">
              <a:latin typeface="Code Pro Light Demo" pitchFamily="50" charset="0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 flipH="1">
            <a:off x="1706348" y="6979920"/>
            <a:ext cx="756666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Rectangle 14"/>
          <p:cNvSpPr/>
          <p:nvPr/>
        </p:nvSpPr>
        <p:spPr>
          <a:xfrm rot="19778197">
            <a:off x="6042623" y="1193823"/>
            <a:ext cx="2470707" cy="784510"/>
          </a:xfrm>
          <a:prstGeom prst="rect">
            <a:avLst/>
          </a:prstGeom>
          <a:solidFill>
            <a:srgbClr val="6D1A2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Code Pro Light Demo" pitchFamily="50" charset="0"/>
              </a:rPr>
              <a:t>TECHNOLOGY DEVELOPMENT CARD</a:t>
            </a:r>
            <a:endParaRPr lang="pt-PT" dirty="0">
              <a:latin typeface="Code Pro Light Demo" pitchFamily="50" charset="0"/>
            </a:endParaRPr>
          </a:p>
        </p:txBody>
      </p:sp>
      <p:sp>
        <p:nvSpPr>
          <p:cNvPr id="26" name="Rectangle 14"/>
          <p:cNvSpPr/>
          <p:nvPr/>
        </p:nvSpPr>
        <p:spPr>
          <a:xfrm rot="19778197">
            <a:off x="2393350" y="4878207"/>
            <a:ext cx="2470707" cy="784510"/>
          </a:xfrm>
          <a:prstGeom prst="rect">
            <a:avLst/>
          </a:prstGeom>
          <a:solidFill>
            <a:srgbClr val="6D1A2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Code Pro Light Demo" pitchFamily="50" charset="0"/>
              </a:rPr>
              <a:t>TECHNOLOGY DEVELOPMENT CARD</a:t>
            </a:r>
            <a:endParaRPr lang="pt-PT" dirty="0">
              <a:latin typeface="Code Pro Light Demo" pitchFamily="50" charset="0"/>
            </a:endParaRPr>
          </a:p>
        </p:txBody>
      </p:sp>
      <p:sp>
        <p:nvSpPr>
          <p:cNvPr id="27" name="Rectangle 14"/>
          <p:cNvSpPr/>
          <p:nvPr/>
        </p:nvSpPr>
        <p:spPr>
          <a:xfrm rot="19778197">
            <a:off x="6073980" y="4893886"/>
            <a:ext cx="2470707" cy="784510"/>
          </a:xfrm>
          <a:prstGeom prst="rect">
            <a:avLst/>
          </a:prstGeom>
          <a:solidFill>
            <a:srgbClr val="6D1A2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Code Pro Light Demo" pitchFamily="50" charset="0"/>
              </a:rPr>
              <a:t>TECHNOLOGY DEVELOPMENT CARD</a:t>
            </a:r>
            <a:endParaRPr lang="pt-PT" dirty="0">
              <a:latin typeface="Code Pro Light Demo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76514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461</TotalTime>
  <Words>33</Words>
  <Application>Microsoft Office PowerPoint</Application>
  <PresentationFormat>On-screen Show (4:3)</PresentationFormat>
  <Paragraphs>19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Code Pro Light Demo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MacBook</dc:creator>
  <cp:lastModifiedBy>BONTOUX Laurent (JRC)</cp:lastModifiedBy>
  <cp:revision>36</cp:revision>
  <cp:lastPrinted>2016-12-02T10:55:37Z</cp:lastPrinted>
  <dcterms:created xsi:type="dcterms:W3CDTF">2015-02-19T12:54:34Z</dcterms:created>
  <dcterms:modified xsi:type="dcterms:W3CDTF">2017-09-12T07:18:40Z</dcterms:modified>
</cp:coreProperties>
</file>