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5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2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9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4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3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7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7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6DB61-8CE5-463A-80A0-1F6D0BC2D9A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F86C6-372B-4478-9119-CAED6F464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6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289" y="0"/>
            <a:ext cx="3648578" cy="3191362"/>
          </a:xfrm>
          <a:prstGeom prst="rect">
            <a:avLst/>
          </a:prstGeom>
        </p:spPr>
      </p:pic>
      <p:pic>
        <p:nvPicPr>
          <p:cNvPr id="9" name="Picture 8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867" y="0"/>
            <a:ext cx="3648578" cy="3191362"/>
          </a:xfrm>
          <a:prstGeom prst="rect">
            <a:avLst/>
          </a:prstGeom>
        </p:spPr>
      </p:pic>
      <p:pic>
        <p:nvPicPr>
          <p:cNvPr id="10" name="Picture 9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289" y="3666638"/>
            <a:ext cx="3648578" cy="3191362"/>
          </a:xfrm>
          <a:prstGeom prst="rect">
            <a:avLst/>
          </a:prstGeom>
        </p:spPr>
      </p:pic>
      <p:pic>
        <p:nvPicPr>
          <p:cNvPr id="11" name="Picture 10" descr="MegaTrend - Blank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422" y="3666638"/>
            <a:ext cx="3648578" cy="319136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9798207">
            <a:off x="2719333" y="1407066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URBANIZATION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2" name="TextBox 11"/>
          <p:cNvSpPr txBox="1"/>
          <p:nvPr/>
        </p:nvSpPr>
        <p:spPr>
          <a:xfrm rot="19798207">
            <a:off x="6231823" y="1407066"/>
            <a:ext cx="213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DIGITALIZATION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4" name="TextBox 13"/>
          <p:cNvSpPr txBox="1"/>
          <p:nvPr/>
        </p:nvSpPr>
        <p:spPr>
          <a:xfrm rot="19798207">
            <a:off x="2649606" y="4943097"/>
            <a:ext cx="1997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ADVANCED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ode Pro Light Demo"/>
              </a:rPr>
              <a:t>MANUFACTURING</a:t>
            </a:r>
            <a:endParaRPr lang="en-US" dirty="0">
              <a:solidFill>
                <a:schemeClr val="bg1"/>
              </a:solidFill>
              <a:latin typeface="Code Pro Light Dem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97403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80656" y="-118146"/>
            <a:ext cx="0" cy="6976146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23516"/>
            <a:ext cx="3648578" cy="3191362"/>
          </a:xfrm>
          <a:prstGeom prst="rect">
            <a:avLst/>
          </a:prstGeom>
        </p:spPr>
      </p:pic>
      <p:pic>
        <p:nvPicPr>
          <p:cNvPr id="9" name="Picture 8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26" y="0"/>
            <a:ext cx="3648578" cy="3191362"/>
          </a:xfrm>
          <a:prstGeom prst="rect">
            <a:avLst/>
          </a:prstGeom>
        </p:spPr>
      </p:pic>
      <p:pic>
        <p:nvPicPr>
          <p:cNvPr id="10" name="Picture 9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904" y="3690154"/>
            <a:ext cx="3648578" cy="3191362"/>
          </a:xfrm>
          <a:prstGeom prst="rect">
            <a:avLst/>
          </a:prstGeom>
        </p:spPr>
      </p:pic>
      <p:pic>
        <p:nvPicPr>
          <p:cNvPr id="11" name="Picture 10" descr="MegaTrends - 2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567" y="3666638"/>
            <a:ext cx="3648578" cy="3191362"/>
          </a:xfrm>
          <a:prstGeom prst="rect">
            <a:avLst/>
          </a:prstGeom>
        </p:spPr>
      </p:pic>
      <p:pic>
        <p:nvPicPr>
          <p:cNvPr id="1027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567" y="487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642" y="2400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566" y="369015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641" y="3690154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 rot="19778197">
            <a:off x="2468124" y="1386137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latin typeface="Code Pro Light Demo" pitchFamily="50" charset="0"/>
              </a:rPr>
              <a:t>MEGA 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18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843" y="24003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 rot="19778197">
            <a:off x="6112400" y="1409653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MEGA 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20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829" y="3690641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 rot="19778197">
            <a:off x="2480386" y="5076291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MEGA TREND</a:t>
            </a:r>
            <a:endParaRPr lang="pt-PT" dirty="0">
              <a:latin typeface="Code Pro Light Demo" pitchFamily="50" charset="0"/>
            </a:endParaRPr>
          </a:p>
        </p:txBody>
      </p:sp>
      <p:pic>
        <p:nvPicPr>
          <p:cNvPr id="22" name="Picture 3" descr="C:\Users\marciomoreira\Desktop\nano2all\Cards\card2-01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145" y="3554264"/>
            <a:ext cx="364807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 rot="19778197">
            <a:off x="6116702" y="4939914"/>
            <a:ext cx="2339787" cy="410050"/>
          </a:xfrm>
          <a:prstGeom prst="rect">
            <a:avLst/>
          </a:prstGeom>
          <a:solidFill>
            <a:srgbClr val="3924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de Pro Light Demo" pitchFamily="50" charset="0"/>
              </a:rPr>
              <a:t>MEGA TREND</a:t>
            </a:r>
            <a:endParaRPr lang="pt-PT" dirty="0">
              <a:latin typeface="Code P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7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Anouk</dc:creator>
  <cp:lastModifiedBy>BONTOUX Laurent (JRC)</cp:lastModifiedBy>
  <cp:revision>3</cp:revision>
  <dcterms:created xsi:type="dcterms:W3CDTF">2017-09-08T12:19:35Z</dcterms:created>
  <dcterms:modified xsi:type="dcterms:W3CDTF">2017-09-12T07:14:51Z</dcterms:modified>
</cp:coreProperties>
</file>