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24650" cy="987425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2458"/>
    <a:srgbClr val="6D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2" autoAdjust="0"/>
    <p:restoredTop sz="94394" autoAdjust="0"/>
  </p:normalViewPr>
  <p:slideViewPr>
    <p:cSldViewPr snapToGrid="0" snapToObjects="1">
      <p:cViewPr>
        <p:scale>
          <a:sx n="81" d="100"/>
          <a:sy n="81" d="100"/>
        </p:scale>
        <p:origin x="-2664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7703D-54F4-411F-9217-119CB2D62486}" type="datetimeFigureOut">
              <a:rPr lang="pt-PT" smtClean="0"/>
              <a:t>12-09-2017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91063"/>
            <a:ext cx="537845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2A283-EFA6-40DD-BAA7-BFEE81DC1ED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963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7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1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5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1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8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3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64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6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9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1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34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65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4" y="0"/>
            <a:ext cx="3648578" cy="3191362"/>
          </a:xfrm>
          <a:prstGeom prst="rect">
            <a:avLst/>
          </a:prstGeom>
        </p:spPr>
      </p:pic>
      <p:pic>
        <p:nvPicPr>
          <p:cNvPr id="9" name="Picture 8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56" y="0"/>
            <a:ext cx="3648578" cy="3191362"/>
          </a:xfrm>
          <a:prstGeom prst="rect">
            <a:avLst/>
          </a:prstGeom>
        </p:spPr>
      </p:pic>
      <p:pic>
        <p:nvPicPr>
          <p:cNvPr id="10" name="Picture 9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4" y="3666638"/>
            <a:ext cx="3648578" cy="3191362"/>
          </a:xfrm>
          <a:prstGeom prst="rect">
            <a:avLst/>
          </a:prstGeom>
        </p:spPr>
      </p:pic>
      <p:pic>
        <p:nvPicPr>
          <p:cNvPr id="11" name="Picture 10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56" y="3666638"/>
            <a:ext cx="3648578" cy="319136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9798207">
            <a:off x="2172700" y="1268567"/>
            <a:ext cx="3027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TEXTILES WITH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ENHANCED PROPERTIES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3" name="TextBox 12"/>
          <p:cNvSpPr txBox="1"/>
          <p:nvPr/>
        </p:nvSpPr>
        <p:spPr>
          <a:xfrm rot="19798207">
            <a:off x="5473959" y="1272515"/>
            <a:ext cx="3716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TEXTILES THAT CAN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MONITOR 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4" name="TextBox 13"/>
          <p:cNvSpPr txBox="1"/>
          <p:nvPr/>
        </p:nvSpPr>
        <p:spPr>
          <a:xfrm rot="19798207">
            <a:off x="6242696" y="5026760"/>
            <a:ext cx="217923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DESKILLING</a:t>
            </a:r>
          </a:p>
        </p:txBody>
      </p:sp>
      <p:sp>
        <p:nvSpPr>
          <p:cNvPr id="15" name="TextBox 14"/>
          <p:cNvSpPr txBox="1"/>
          <p:nvPr/>
        </p:nvSpPr>
        <p:spPr>
          <a:xfrm rot="19798207">
            <a:off x="2318490" y="4943097"/>
            <a:ext cx="2659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TEXTILES THAT CAN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ACTIVELY INTERVENE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3" name="Flowchart: Connector 2"/>
          <p:cNvSpPr/>
          <p:nvPr/>
        </p:nvSpPr>
        <p:spPr>
          <a:xfrm rot="19910122">
            <a:off x="3021496" y="656970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5</a:t>
            </a:r>
          </a:p>
        </p:txBody>
      </p:sp>
      <p:sp>
        <p:nvSpPr>
          <p:cNvPr id="18" name="Flowchart: Connector 17"/>
          <p:cNvSpPr/>
          <p:nvPr/>
        </p:nvSpPr>
        <p:spPr>
          <a:xfrm rot="19910122">
            <a:off x="6656567" y="636090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/>
              <a:t>10</a:t>
            </a:r>
          </a:p>
        </p:txBody>
      </p:sp>
      <p:sp>
        <p:nvSpPr>
          <p:cNvPr id="19" name="Flowchart: Connector 18"/>
          <p:cNvSpPr/>
          <p:nvPr/>
        </p:nvSpPr>
        <p:spPr>
          <a:xfrm rot="19910122">
            <a:off x="3021497" y="4283844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67897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56" y="11758"/>
            <a:ext cx="3648578" cy="3191362"/>
          </a:xfrm>
          <a:prstGeom prst="rect">
            <a:avLst/>
          </a:prstGeom>
        </p:spPr>
      </p:pic>
      <p:pic>
        <p:nvPicPr>
          <p:cNvPr id="3" name="Picture 2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04" y="3678396"/>
            <a:ext cx="3648578" cy="319136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-972726" y="3429000"/>
            <a:ext cx="10307226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078" y="0"/>
            <a:ext cx="3648578" cy="3191362"/>
          </a:xfrm>
          <a:prstGeom prst="rect">
            <a:avLst/>
          </a:prstGeom>
        </p:spPr>
      </p:pic>
      <p:pic>
        <p:nvPicPr>
          <p:cNvPr id="6" name="Picture 5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319" y="3666638"/>
            <a:ext cx="3648578" cy="319136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5480656" y="-118146"/>
            <a:ext cx="0" cy="6976146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9778197">
            <a:off x="6138573" y="1396306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VARIABLE</a:t>
            </a:r>
            <a:endParaRPr lang="pt-PT" dirty="0"/>
          </a:p>
        </p:txBody>
      </p:sp>
      <p:grpSp>
        <p:nvGrpSpPr>
          <p:cNvPr id="12" name="Group 11"/>
          <p:cNvGrpSpPr/>
          <p:nvPr/>
        </p:nvGrpSpPr>
        <p:grpSpPr>
          <a:xfrm>
            <a:off x="1832078" y="-11102"/>
            <a:ext cx="3657600" cy="3200400"/>
            <a:chOff x="1832078" y="-11102"/>
            <a:chExt cx="3657600" cy="3200400"/>
          </a:xfrm>
        </p:grpSpPr>
        <p:pic>
          <p:nvPicPr>
            <p:cNvPr id="2052" name="Picture 4" descr="C:\Users\marciomoreira\Desktop\nano2all\Cards\card1-0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078" y="-11102"/>
              <a:ext cx="3657600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 rot="19778197">
              <a:off x="2456064" y="1193823"/>
              <a:ext cx="2470707" cy="784510"/>
            </a:xfrm>
            <a:prstGeom prst="rect">
              <a:avLst/>
            </a:prstGeom>
            <a:solidFill>
              <a:srgbClr val="6D1A2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Code Pro Light Demo" pitchFamily="50" charset="0"/>
                </a:rPr>
                <a:t>TECHNOLOGY DEVELOPMENT CARD</a:t>
              </a:r>
              <a:endParaRPr lang="pt-PT" dirty="0">
                <a:latin typeface="Code Pro Light Demo" pitchFamily="50" charset="0"/>
              </a:endParaRPr>
            </a:p>
          </p:txBody>
        </p:sp>
      </p:grpSp>
      <p:pic>
        <p:nvPicPr>
          <p:cNvPr id="16" name="Picture 4" descr="C:\Users\marciomoreira\Desktop\nano2all\Cards\card1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882" y="-4519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 rot="19778197">
            <a:off x="6114168" y="1390656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VARIABLE</a:t>
            </a:r>
            <a:endParaRPr lang="pt-PT" dirty="0">
              <a:latin typeface="Code Pro Light Demo" pitchFamily="50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811297" y="3657600"/>
            <a:ext cx="3657600" cy="3200400"/>
            <a:chOff x="1832078" y="3657600"/>
            <a:chExt cx="3657600" cy="3200400"/>
          </a:xfrm>
        </p:grpSpPr>
        <p:pic>
          <p:nvPicPr>
            <p:cNvPr id="18" name="Picture 4" descr="C:\Users\marciomoreira\Desktop\nano2all\Cards\card1-0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078" y="3657600"/>
              <a:ext cx="3657600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 rot="19778197">
              <a:off x="2483364" y="5052775"/>
              <a:ext cx="2339787" cy="410050"/>
            </a:xfrm>
            <a:prstGeom prst="rect">
              <a:avLst/>
            </a:prstGeom>
            <a:solidFill>
              <a:srgbClr val="6D1A2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de Pro Light Demo" pitchFamily="50" charset="0"/>
                </a:rPr>
                <a:t>VARIABLE</a:t>
              </a:r>
              <a:endParaRPr lang="pt-PT" dirty="0">
                <a:latin typeface="Code Pro Light Demo" pitchFamily="50" charset="0"/>
              </a:endParaRPr>
            </a:p>
          </p:txBody>
        </p:sp>
      </p:grpSp>
      <p:pic>
        <p:nvPicPr>
          <p:cNvPr id="20" name="Picture 4" descr="C:\Users\marciomoreira\Desktop\nano2all\Cards\card1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678" y="3657600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 rot="19778197">
            <a:off x="6137027" y="5049675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VARIABLE</a:t>
            </a:r>
            <a:endParaRPr lang="pt-PT" dirty="0">
              <a:latin typeface="Code Pro Light Demo" pitchFamily="50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706348" y="6979920"/>
            <a:ext cx="75666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14"/>
          <p:cNvSpPr/>
          <p:nvPr/>
        </p:nvSpPr>
        <p:spPr>
          <a:xfrm rot="19778197">
            <a:off x="6042623" y="1193823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TECHNOLOGY DEVELOPMENT CARD</a:t>
            </a:r>
            <a:endParaRPr lang="pt-PT" dirty="0">
              <a:latin typeface="Code Pro Light Demo" pitchFamily="50" charset="0"/>
            </a:endParaRPr>
          </a:p>
        </p:txBody>
      </p:sp>
      <p:sp>
        <p:nvSpPr>
          <p:cNvPr id="26" name="Rectangle 14"/>
          <p:cNvSpPr/>
          <p:nvPr/>
        </p:nvSpPr>
        <p:spPr>
          <a:xfrm rot="19778197">
            <a:off x="2393350" y="4878207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TECHNOLOGY DEVELOPMENT CARD</a:t>
            </a:r>
            <a:endParaRPr lang="pt-PT" dirty="0">
              <a:latin typeface="Code Pro Light Demo" pitchFamily="50" charset="0"/>
            </a:endParaRPr>
          </a:p>
        </p:txBody>
      </p:sp>
      <p:sp>
        <p:nvSpPr>
          <p:cNvPr id="27" name="Rectangle 14"/>
          <p:cNvSpPr/>
          <p:nvPr/>
        </p:nvSpPr>
        <p:spPr>
          <a:xfrm rot="19778197">
            <a:off x="6073980" y="4893886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TECHNOLOGY DEVELOPMENT CARD</a:t>
            </a:r>
            <a:endParaRPr lang="pt-PT" dirty="0">
              <a:latin typeface="Code P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651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39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Code Pro Light Demo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BONTOUX Laurent (JRC)</cp:lastModifiedBy>
  <cp:revision>34</cp:revision>
  <cp:lastPrinted>2016-12-02T10:55:37Z</cp:lastPrinted>
  <dcterms:created xsi:type="dcterms:W3CDTF">2015-02-19T12:54:34Z</dcterms:created>
  <dcterms:modified xsi:type="dcterms:W3CDTF">2017-09-12T07:20:38Z</dcterms:modified>
</cp:coreProperties>
</file>