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45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286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22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23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39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31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26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61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984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44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23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8E1BC-114C-4035-89F5-A33EAC31C2D1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E02D1-8E3F-4935-853F-54F81EBAE0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14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amazon.de/SchachQueen-Stk-Plastik-Spielmarken-Plastechips/dp/B00F2DGNTM/ref=sr_1_10?s=toys&amp;ie=UTF8&amp;qid=1496051348&amp;sr=1-10&amp;keywords=bingo+chip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9099" y="572852"/>
            <a:ext cx="2003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GAME STATIONERY</a:t>
            </a:r>
            <a:endParaRPr lang="en-GB" b="1" dirty="0"/>
          </a:p>
        </p:txBody>
      </p:sp>
      <p:sp>
        <p:nvSpPr>
          <p:cNvPr id="6" name="Rectangle 5"/>
          <p:cNvSpPr/>
          <p:nvPr/>
        </p:nvSpPr>
        <p:spPr>
          <a:xfrm>
            <a:off x="949099" y="104173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Game Counters</a:t>
            </a:r>
          </a:p>
          <a:p>
            <a:pPr>
              <a:spcAft>
                <a:spcPts val="0"/>
              </a:spcAft>
            </a:pPr>
            <a:endParaRPr lang="en-GB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65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 counters plus bag to store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(People's Voice)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Blue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counters plus bag to store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Business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Green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counters plus bag to store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(Authority)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Purple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counters plus bag to store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Fishermen)</a:t>
            </a:r>
          </a:p>
          <a:p>
            <a:pPr>
              <a:spcAft>
                <a:spcPts val="0"/>
              </a:spcAft>
            </a:pP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Orange or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Yellow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counters plus bag to store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(Agency)</a:t>
            </a:r>
          </a:p>
        </p:txBody>
      </p:sp>
      <p:sp>
        <p:nvSpPr>
          <p:cNvPr id="7" name="Rectangle 6"/>
          <p:cNvSpPr/>
          <p:nvPr/>
        </p:nvSpPr>
        <p:spPr>
          <a:xfrm>
            <a:off x="903116" y="35769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hlinkClick r:id="rId2"/>
              </a:rPr>
              <a:t>http://www.ebay.co.uk/itm/25-x-Opaque-Plastic-Board-Game-Counters-Tiddly-winks-Numeracy-12mm-16mm-22mm-/262483764857</a:t>
            </a:r>
            <a:endParaRPr lang="en-GB" dirty="0"/>
          </a:p>
        </p:txBody>
      </p:sp>
      <p:pic>
        <p:nvPicPr>
          <p:cNvPr id="1026" name="Picture 2" descr="22mm Opaque Plastic Board Game Counters Tiddly winks Numeracy Teaching 12 colo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316" y="1452283"/>
            <a:ext cx="2569695" cy="153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03116" y="456045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hlinkClick r:id="rId2"/>
              </a:rPr>
              <a:t>https://www.amazon.de/SchachQueen-Stk-Plastik-Spielmarken-Plastechips/dp/B00F2DGNTM/ref=sr_1_10?s=toys&amp;ie=UTF8&amp;qid=1496051348&amp;sr=1-10&amp;keywords=bingo+chips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8975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 Carruthers</dc:creator>
  <cp:lastModifiedBy>Ros Carruthers</cp:lastModifiedBy>
  <cp:revision>3</cp:revision>
  <dcterms:created xsi:type="dcterms:W3CDTF">2017-06-01T10:05:37Z</dcterms:created>
  <dcterms:modified xsi:type="dcterms:W3CDTF">2017-06-01T10:20:19Z</dcterms:modified>
</cp:coreProperties>
</file>