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2D"/>
    <a:srgbClr val="FFFF66"/>
    <a:srgbClr val="006600"/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Green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2894" y="-95098"/>
            <a:ext cx="9556894" cy="6756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8216" y="2805997"/>
            <a:ext cx="2443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Shared Circular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Strategies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7875393">
            <a:off x="3821312" y="1827325"/>
            <a:ext cx="183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Fiscal Framework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4549555">
            <a:off x="4079314" y="4413782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Social Values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7417" y="26601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7417" y="309838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5926" y="35283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7144" y="39273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1990" y="3129474"/>
            <a:ext cx="610745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Fisherman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6126" y="3965908"/>
            <a:ext cx="456856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Agency 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6126" y="2675504"/>
            <a:ext cx="562655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Authority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Yellow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613" y="-138022"/>
            <a:ext cx="9617613" cy="67992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57417" y="262133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68427" y="30769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9918" y="35139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9918" y="39796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4428" y="3092313"/>
            <a:ext cx="610745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Fisherman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75393">
            <a:off x="3821312" y="1827325"/>
            <a:ext cx="183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Fiscal Framework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4549555">
            <a:off x="4079314" y="4413782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Social Values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7817" y="2805997"/>
            <a:ext cx="21046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Local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Self-Reliance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1798" y="2675504"/>
            <a:ext cx="562655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Authority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0898" y="3980555"/>
            <a:ext cx="456856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Agency 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9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27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Ros Carruthers</cp:lastModifiedBy>
  <cp:revision>41</cp:revision>
  <dcterms:created xsi:type="dcterms:W3CDTF">2015-02-19T12:20:12Z</dcterms:created>
  <dcterms:modified xsi:type="dcterms:W3CDTF">2017-05-31T14:57:38Z</dcterms:modified>
</cp:coreProperties>
</file>