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  <p:sldId id="270" r:id="rId3"/>
    <p:sldId id="308" r:id="rId4"/>
    <p:sldId id="306" r:id="rId5"/>
    <p:sldId id="310" r:id="rId6"/>
    <p:sldId id="307" r:id="rId7"/>
    <p:sldId id="311" r:id="rId8"/>
    <p:sldId id="309" r:id="rId9"/>
  </p:sldIdLst>
  <p:sldSz cx="9144000" cy="6858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F7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152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8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6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7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5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1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39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2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48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8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1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90121-06A0-A248-B77A-3299DF57496D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2245337" y="-49693"/>
            <a:ext cx="3419970" cy="3419970"/>
            <a:chOff x="2304060" y="9030"/>
            <a:chExt cx="3419970" cy="3419970"/>
          </a:xfrm>
        </p:grpSpPr>
        <p:grpSp>
          <p:nvGrpSpPr>
            <p:cNvPr id="2" name="Group 1"/>
            <p:cNvGrpSpPr/>
            <p:nvPr/>
          </p:nvGrpSpPr>
          <p:grpSpPr>
            <a:xfrm>
              <a:off x="2304060" y="9030"/>
              <a:ext cx="3419970" cy="3419970"/>
              <a:chOff x="2304060" y="9030"/>
              <a:chExt cx="3419970" cy="3419970"/>
            </a:xfrm>
          </p:grpSpPr>
          <p:pic>
            <p:nvPicPr>
              <p:cNvPr id="9" name="Picture 8" descr="3_5CircleSize-ActionCards-Green-01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04060" y="9030"/>
                <a:ext cx="3419970" cy="3419970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3395639" y="1293358"/>
                <a:ext cx="12368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92D050"/>
                    </a:solidFill>
                  </a:rPr>
                  <a:t>description</a:t>
                </a:r>
                <a:endParaRPr lang="en-US" dirty="0">
                  <a:solidFill>
                    <a:srgbClr val="92D050"/>
                  </a:solidFill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3030442" y="223112"/>
              <a:ext cx="1967206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rgbClr val="92D050"/>
                  </a:solidFill>
                </a:rPr>
                <a:t>SET </a:t>
              </a:r>
            </a:p>
            <a:p>
              <a:pPr algn="ctr"/>
              <a:r>
                <a:rPr lang="en-US" sz="3200" dirty="0" smtClean="0">
                  <a:solidFill>
                    <a:srgbClr val="92D050"/>
                  </a:solidFill>
                </a:rPr>
                <a:t>NEW RULE</a:t>
              </a:r>
              <a:endParaRPr lang="en-US" sz="3200" dirty="0">
                <a:solidFill>
                  <a:srgbClr val="92D050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673696" y="-41304"/>
            <a:ext cx="3419970" cy="3419970"/>
            <a:chOff x="5724030" y="9030"/>
            <a:chExt cx="3419970" cy="3419970"/>
          </a:xfrm>
        </p:grpSpPr>
        <p:pic>
          <p:nvPicPr>
            <p:cNvPr id="3" name="Picture 2" descr="3_5CircleSize-ActionCards-Green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4030" y="9030"/>
              <a:ext cx="3419970" cy="341997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560602" y="321966"/>
              <a:ext cx="1746825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rgbClr val="92D050"/>
                  </a:solidFill>
                </a:rPr>
                <a:t>ENFORCE</a:t>
              </a:r>
            </a:p>
            <a:p>
              <a:pPr algn="ctr"/>
              <a:r>
                <a:rPr lang="en-US" sz="3200" dirty="0" smtClean="0">
                  <a:solidFill>
                    <a:srgbClr val="92D050"/>
                  </a:solidFill>
                </a:rPr>
                <a:t>RULE</a:t>
              </a:r>
              <a:endParaRPr lang="en-US" sz="3200" dirty="0">
                <a:solidFill>
                  <a:srgbClr val="92D05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15609" y="1293358"/>
              <a:ext cx="12368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92D050"/>
                  </a:solidFill>
                </a:rPr>
                <a:t>description</a:t>
              </a:r>
              <a:endParaRPr lang="en-US" dirty="0">
                <a:solidFill>
                  <a:srgbClr val="92D050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707252" y="3387696"/>
            <a:ext cx="3419970" cy="3419970"/>
            <a:chOff x="5724030" y="3438030"/>
            <a:chExt cx="3419970" cy="3419970"/>
          </a:xfrm>
        </p:grpSpPr>
        <p:pic>
          <p:nvPicPr>
            <p:cNvPr id="8" name="Picture 7" descr="3_5CircleSize-ActionCards-Green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4030" y="3438030"/>
              <a:ext cx="3419970" cy="341997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044084" y="3849416"/>
              <a:ext cx="2779864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92D050"/>
                  </a:solidFill>
                </a:rPr>
                <a:t>DEVELOP </a:t>
              </a:r>
            </a:p>
            <a:p>
              <a:pPr algn="ctr"/>
              <a:r>
                <a:rPr lang="en-US" sz="2800" dirty="0" smtClean="0">
                  <a:solidFill>
                    <a:srgbClr val="92D050"/>
                  </a:solidFill>
                </a:rPr>
                <a:t>SAFETY MEASURE</a:t>
              </a:r>
              <a:endParaRPr lang="en-US" sz="2800" dirty="0">
                <a:solidFill>
                  <a:srgbClr val="92D05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815609" y="4658848"/>
              <a:ext cx="12368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92D050"/>
                  </a:solidFill>
                </a:rPr>
                <a:t>description</a:t>
              </a:r>
              <a:endParaRPr lang="en-US" dirty="0">
                <a:solidFill>
                  <a:srgbClr val="92D05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62115" y="3404474"/>
            <a:ext cx="3419970" cy="3419970"/>
            <a:chOff x="2278893" y="3404474"/>
            <a:chExt cx="3419970" cy="3419970"/>
          </a:xfrm>
        </p:grpSpPr>
        <p:pic>
          <p:nvPicPr>
            <p:cNvPr id="10" name="Picture 9" descr="3_5CircleSize-ActionCards-Green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8893" y="3404474"/>
              <a:ext cx="3419970" cy="341997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094146" y="3750968"/>
              <a:ext cx="1839798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dirty="0" smtClean="0">
                  <a:solidFill>
                    <a:srgbClr val="92D050"/>
                  </a:solidFill>
                </a:rPr>
                <a:t>ENFORCE </a:t>
              </a:r>
            </a:p>
            <a:p>
              <a:pPr algn="ctr"/>
              <a:r>
                <a:rPr lang="en-US" sz="3200" dirty="0" smtClean="0">
                  <a:solidFill>
                    <a:srgbClr val="92D050"/>
                  </a:solidFill>
                </a:rPr>
                <a:t>SAFETY</a:t>
              </a:r>
              <a:endParaRPr lang="en-US" sz="3200" dirty="0">
                <a:solidFill>
                  <a:srgbClr val="92D05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395639" y="4658848"/>
              <a:ext cx="12368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92D050"/>
                  </a:solidFill>
                </a:rPr>
                <a:t>description</a:t>
              </a:r>
              <a:endParaRPr lang="en-US" dirty="0">
                <a:solidFill>
                  <a:srgbClr val="92D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107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390" y="-22674"/>
            <a:ext cx="3419970" cy="3419970"/>
          </a:xfrm>
          <a:prstGeom prst="rect">
            <a:avLst/>
          </a:prstGeom>
        </p:spPr>
      </p:pic>
      <p:pic>
        <p:nvPicPr>
          <p:cNvPr id="6" name="Picture 5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194" y="3405685"/>
            <a:ext cx="3419970" cy="3419970"/>
          </a:xfrm>
          <a:prstGeom prst="rect">
            <a:avLst/>
          </a:prstGeom>
        </p:spPr>
      </p:pic>
      <p:pic>
        <p:nvPicPr>
          <p:cNvPr id="7" name="Picture 6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253" y="-25167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626" y="3415612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005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337" y="-49693"/>
            <a:ext cx="3419970" cy="3419970"/>
          </a:xfrm>
          <a:prstGeom prst="rect">
            <a:avLst/>
          </a:prstGeom>
        </p:spPr>
      </p:pic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696" y="-41304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252" y="3387696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115" y="3404474"/>
            <a:ext cx="3419970" cy="341997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823487" y="244628"/>
            <a:ext cx="22468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CHANGE</a:t>
            </a:r>
          </a:p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PROCEDURE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03150" y="1219559"/>
            <a:ext cx="1887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UPDATE PRACTICE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57473" y="499238"/>
            <a:ext cx="15853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INFORM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18381" y="1227948"/>
            <a:ext cx="2463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INFORM STAKEHOLDERS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75727" y="3799957"/>
            <a:ext cx="13165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ADAPT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44893" y="4437405"/>
            <a:ext cx="17782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92D050"/>
                </a:solidFill>
              </a:rPr>
              <a:t>RESPOND TO NEW </a:t>
            </a:r>
          </a:p>
          <a:p>
            <a:pPr algn="ctr"/>
            <a:r>
              <a:rPr lang="en-US" sz="1600" dirty="0" smtClean="0">
                <a:solidFill>
                  <a:srgbClr val="92D050"/>
                </a:solidFill>
              </a:rPr>
              <a:t>CIRCUMSTANCES</a:t>
            </a:r>
            <a:endParaRPr lang="en-US" sz="1600" dirty="0">
              <a:solidFill>
                <a:srgbClr val="92D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55184" y="3919080"/>
            <a:ext cx="17331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CONSULT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84456" y="4540524"/>
            <a:ext cx="287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92D050"/>
                </a:solidFill>
              </a:rPr>
              <a:t>TALK TO STAKEHOLDERS, EXPERTS,ETC. </a:t>
            </a:r>
          </a:p>
          <a:p>
            <a:pPr algn="ctr"/>
            <a:r>
              <a:rPr lang="en-US" sz="1200" b="1" dirty="0" smtClean="0">
                <a:solidFill>
                  <a:srgbClr val="92D050"/>
                </a:solidFill>
              </a:rPr>
              <a:t>TO UNDERSTAND THEIR POINTS OF VIEW</a:t>
            </a:r>
            <a:endParaRPr lang="en-US" sz="12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858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390" y="-22674"/>
            <a:ext cx="3419970" cy="3419970"/>
          </a:xfrm>
          <a:prstGeom prst="rect">
            <a:avLst/>
          </a:prstGeom>
        </p:spPr>
      </p:pic>
      <p:pic>
        <p:nvPicPr>
          <p:cNvPr id="6" name="Picture 5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194" y="3405685"/>
            <a:ext cx="3419970" cy="3419970"/>
          </a:xfrm>
          <a:prstGeom prst="rect">
            <a:avLst/>
          </a:prstGeom>
        </p:spPr>
      </p:pic>
      <p:pic>
        <p:nvPicPr>
          <p:cNvPr id="7" name="Picture 6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253" y="-25167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626" y="3415612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60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337" y="-49693"/>
            <a:ext cx="3419970" cy="3419970"/>
          </a:xfrm>
          <a:prstGeom prst="rect">
            <a:avLst/>
          </a:prstGeom>
        </p:spPr>
      </p:pic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696" y="-41304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252" y="3387696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115" y="3404474"/>
            <a:ext cx="3419970" cy="341997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973077" y="341020"/>
            <a:ext cx="28715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INTERFACE</a:t>
            </a:r>
          </a:p>
          <a:p>
            <a:pPr algn="ctr"/>
            <a:r>
              <a:rPr lang="en-US" sz="2400" dirty="0" smtClean="0">
                <a:solidFill>
                  <a:srgbClr val="92D050"/>
                </a:solidFill>
              </a:rPr>
              <a:t>WITH STAKEHOLDERS</a:t>
            </a:r>
            <a:endParaRPr lang="en-US" sz="2400" dirty="0">
              <a:solidFill>
                <a:srgbClr val="92D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79129" y="3690941"/>
            <a:ext cx="187621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PROVIDE</a:t>
            </a:r>
          </a:p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FACILITIES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38815" y="195654"/>
            <a:ext cx="179946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CHANGE</a:t>
            </a:r>
          </a:p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PRACTICE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8368" y="3823505"/>
            <a:ext cx="18610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MONITOR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30602" y="1075517"/>
            <a:ext cx="29669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92D050"/>
                </a:solidFill>
              </a:rPr>
              <a:t>IN RESPONSE TO EXTERNAL </a:t>
            </a:r>
          </a:p>
          <a:p>
            <a:pPr algn="ctr"/>
            <a:r>
              <a:rPr lang="en-US" sz="1600" dirty="0" smtClean="0">
                <a:solidFill>
                  <a:srgbClr val="92D050"/>
                </a:solidFill>
              </a:rPr>
              <a:t>DEMANDS OR NEW KNOWLEDGE</a:t>
            </a:r>
            <a:endParaRPr lang="en-US" sz="1600" dirty="0">
              <a:solidFill>
                <a:srgbClr val="92D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04115" y="1279611"/>
            <a:ext cx="3059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92D050"/>
                </a:solidFill>
              </a:rPr>
              <a:t>MANAGE CONFLICTING DEMANDS</a:t>
            </a:r>
            <a:endParaRPr lang="en-US" sz="1600" dirty="0">
              <a:solidFill>
                <a:srgbClr val="92D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56939" y="4719960"/>
            <a:ext cx="2754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TO MAKE THINGS POSSIBLE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97607" y="4478403"/>
            <a:ext cx="2148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TO GATHER INFO OR </a:t>
            </a:r>
          </a:p>
          <a:p>
            <a:pPr algn="ctr"/>
            <a:r>
              <a:rPr lang="en-US" dirty="0" smtClean="0">
                <a:solidFill>
                  <a:srgbClr val="92D050"/>
                </a:solidFill>
              </a:rPr>
              <a:t>ENFORCE RULES</a:t>
            </a:r>
            <a:endParaRPr 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336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390" y="-22674"/>
            <a:ext cx="3419970" cy="3419970"/>
          </a:xfrm>
          <a:prstGeom prst="rect">
            <a:avLst/>
          </a:prstGeom>
        </p:spPr>
      </p:pic>
      <p:pic>
        <p:nvPicPr>
          <p:cNvPr id="6" name="Picture 5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194" y="3405685"/>
            <a:ext cx="3419970" cy="3419970"/>
          </a:xfrm>
          <a:prstGeom prst="rect">
            <a:avLst/>
          </a:prstGeom>
        </p:spPr>
      </p:pic>
      <p:pic>
        <p:nvPicPr>
          <p:cNvPr id="7" name="Picture 6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253" y="-25167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626" y="3415612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78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337" y="-49693"/>
            <a:ext cx="3419970" cy="3419970"/>
          </a:xfrm>
          <a:prstGeom prst="rect">
            <a:avLst/>
          </a:prstGeom>
        </p:spPr>
      </p:pic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696" y="-41304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252" y="3387696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115" y="3404474"/>
            <a:ext cx="3419970" cy="341997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679449" y="636604"/>
            <a:ext cx="1509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2D050"/>
                </a:solidFill>
              </a:rPr>
              <a:t>ACTION</a:t>
            </a:r>
            <a:endParaRPr lang="en-US" sz="3200" b="1" dirty="0">
              <a:solidFill>
                <a:srgbClr val="92D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79449" y="4141804"/>
            <a:ext cx="1509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2D050"/>
                </a:solidFill>
              </a:rPr>
              <a:t>ACTION</a:t>
            </a:r>
            <a:endParaRPr lang="en-US" sz="3200" b="1" dirty="0">
              <a:solidFill>
                <a:srgbClr val="92D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00756" y="636604"/>
            <a:ext cx="1509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2D050"/>
                </a:solidFill>
              </a:rPr>
              <a:t>ACTION</a:t>
            </a:r>
            <a:endParaRPr lang="en-US" sz="3200" b="1" dirty="0">
              <a:solidFill>
                <a:srgbClr val="92D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59479" y="4141804"/>
            <a:ext cx="1509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2D050"/>
                </a:solidFill>
              </a:rPr>
              <a:t>ACTION</a:t>
            </a:r>
            <a:endParaRPr lang="en-US" sz="32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039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390" y="-22674"/>
            <a:ext cx="3419970" cy="3419970"/>
          </a:xfrm>
          <a:prstGeom prst="rect">
            <a:avLst/>
          </a:prstGeom>
        </p:spPr>
      </p:pic>
      <p:pic>
        <p:nvPicPr>
          <p:cNvPr id="6" name="Picture 5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194" y="3405685"/>
            <a:ext cx="3419970" cy="3419970"/>
          </a:xfrm>
          <a:prstGeom prst="rect">
            <a:avLst/>
          </a:prstGeom>
        </p:spPr>
      </p:pic>
      <p:pic>
        <p:nvPicPr>
          <p:cNvPr id="7" name="Picture 6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253" y="-25167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626" y="3415612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363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2079</TotalTime>
  <Words>72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BONTOUX Laurent (JRC)</cp:lastModifiedBy>
  <cp:revision>49</cp:revision>
  <cp:lastPrinted>2020-02-17T13:03:09Z</cp:lastPrinted>
  <dcterms:created xsi:type="dcterms:W3CDTF">2015-02-19T12:20:12Z</dcterms:created>
  <dcterms:modified xsi:type="dcterms:W3CDTF">2020-02-17T15:49:22Z</dcterms:modified>
</cp:coreProperties>
</file>