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6" r:id="rId4"/>
    <p:sldId id="280" r:id="rId5"/>
    <p:sldId id="277" r:id="rId6"/>
    <p:sldId id="281" r:id="rId7"/>
    <p:sldId id="279" r:id="rId8"/>
    <p:sldId id="282" r:id="rId9"/>
  </p:sldIdLst>
  <p:sldSz cx="12192000" cy="6858000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3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5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05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9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3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48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92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07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08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49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01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60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CD045-CED0-42FC-AE4B-042130A0603D}" type="datetimeFigureOut">
              <a:rPr lang="en-GB" smtClean="0"/>
              <a:t>17/02/2020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3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899" y="-46054"/>
            <a:ext cx="3419970" cy="3419970"/>
          </a:xfrm>
          <a:prstGeom prst="rect">
            <a:avLst/>
          </a:prstGeom>
        </p:spPr>
      </p:pic>
      <p:pic>
        <p:nvPicPr>
          <p:cNvPr id="22" name="Picture 21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73" y="-38676"/>
            <a:ext cx="3419970" cy="3419970"/>
          </a:xfrm>
          <a:prstGeom prst="rect">
            <a:avLst/>
          </a:prstGeom>
        </p:spPr>
      </p:pic>
      <p:pic>
        <p:nvPicPr>
          <p:cNvPr id="23" name="Picture 22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66" y="3384487"/>
            <a:ext cx="3419970" cy="3419970"/>
          </a:xfrm>
          <a:prstGeom prst="rect">
            <a:avLst/>
          </a:prstGeom>
        </p:spPr>
      </p:pic>
      <p:pic>
        <p:nvPicPr>
          <p:cNvPr id="24" name="Picture 23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54" y="3405147"/>
            <a:ext cx="3419970" cy="341997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52001" y="196116"/>
            <a:ext cx="18848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CHANGE</a:t>
            </a:r>
            <a:endParaRPr lang="en-US" sz="3200" dirty="0">
              <a:solidFill>
                <a:schemeClr val="accent2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LOGISTICS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63942" y="3515916"/>
            <a:ext cx="23851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R&amp;D</a:t>
            </a:r>
            <a:endParaRPr lang="en-US" sz="3200" dirty="0">
              <a:solidFill>
                <a:schemeClr val="accent2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INVESTMENT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44786" y="109500"/>
            <a:ext cx="20681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RAW </a:t>
            </a:r>
          </a:p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MATERIALS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53455" y="3913206"/>
            <a:ext cx="1969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FACILITIES</a:t>
            </a:r>
            <a:r>
              <a:rPr lang="en-US" sz="3200" dirty="0" smtClean="0">
                <a:solidFill>
                  <a:schemeClr val="accent6"/>
                </a:solidFill>
              </a:rPr>
              <a:t> 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75245" y="1017600"/>
            <a:ext cx="3030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CHANGE THE RAW MATERIALS</a:t>
            </a:r>
          </a:p>
          <a:p>
            <a:pPr algn="ctr"/>
            <a:r>
              <a:rPr lang="en-US" dirty="0" smtClean="0">
                <a:solidFill>
                  <a:schemeClr val="accent2"/>
                </a:solidFill>
              </a:rPr>
              <a:t>USED IN MANUFACTURING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21687" y="1087659"/>
            <a:ext cx="2561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CHANGE THE RESOURCE OR 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SUPPLY CHAIN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79698" y="4474182"/>
            <a:ext cx="2953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RESEARCH &amp; DEVELOPMENT FOR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NEW PRODUCTS OR PROCESSES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41795" y="4658848"/>
            <a:ext cx="239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OPEN/CLOSE FACILITIES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27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36" y="-50538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38" y="3384033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217" y="338771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62" y="-51615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3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899" y="-46054"/>
            <a:ext cx="3419970" cy="3419970"/>
          </a:xfrm>
          <a:prstGeom prst="rect">
            <a:avLst/>
          </a:prstGeom>
        </p:spPr>
      </p:pic>
      <p:pic>
        <p:nvPicPr>
          <p:cNvPr id="22" name="Picture 21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73" y="-38676"/>
            <a:ext cx="3419970" cy="3419970"/>
          </a:xfrm>
          <a:prstGeom prst="rect">
            <a:avLst/>
          </a:prstGeom>
        </p:spPr>
      </p:pic>
      <p:pic>
        <p:nvPicPr>
          <p:cNvPr id="23" name="Picture 22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66" y="3384487"/>
            <a:ext cx="3419970" cy="3419970"/>
          </a:xfrm>
          <a:prstGeom prst="rect">
            <a:avLst/>
          </a:prstGeom>
        </p:spPr>
      </p:pic>
      <p:pic>
        <p:nvPicPr>
          <p:cNvPr id="24" name="Picture 23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54" y="3405147"/>
            <a:ext cx="3419970" cy="341997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70046" y="167412"/>
            <a:ext cx="15359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RAISE </a:t>
            </a:r>
          </a:p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CAPITAL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3884" y="1079156"/>
            <a:ext cx="276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RAISE CAPITAL TO SUPPORT 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EXPANSION OR DEVELOPMENT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78910" y="350292"/>
            <a:ext cx="2039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CAMPAIGN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5255" y="1079156"/>
            <a:ext cx="29868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RAISE STAKEHOLDER AWARENESS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OF YOUR INTERESTS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71457" y="3714833"/>
            <a:ext cx="1534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EXPAND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1082" y="4487198"/>
            <a:ext cx="2998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SPREAD GEOGRAPHICALLY OR 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BRANCH </a:t>
            </a:r>
            <a:r>
              <a:rPr lang="en-US" sz="1600" dirty="0" smtClean="0">
                <a:solidFill>
                  <a:schemeClr val="accent2"/>
                </a:solidFill>
              </a:rPr>
              <a:t>OUT IN YOUR ACTIVITIES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79295" y="3846291"/>
            <a:ext cx="2178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PERSONNEL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0908" y="4679079"/>
            <a:ext cx="3034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TRAIN, RECRUIT OR LAYOFF STAFF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79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36" y="-50538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38" y="3384033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217" y="338771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62" y="-51615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6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899" y="-46054"/>
            <a:ext cx="3419970" cy="3419970"/>
          </a:xfrm>
          <a:prstGeom prst="rect">
            <a:avLst/>
          </a:prstGeom>
        </p:spPr>
      </p:pic>
      <p:pic>
        <p:nvPicPr>
          <p:cNvPr id="22" name="Picture 21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73" y="-38676"/>
            <a:ext cx="3419970" cy="3419970"/>
          </a:xfrm>
          <a:prstGeom prst="rect">
            <a:avLst/>
          </a:prstGeom>
        </p:spPr>
      </p:pic>
      <p:pic>
        <p:nvPicPr>
          <p:cNvPr id="23" name="Picture 22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66" y="3384487"/>
            <a:ext cx="3419970" cy="3419970"/>
          </a:xfrm>
          <a:prstGeom prst="rect">
            <a:avLst/>
          </a:prstGeom>
        </p:spPr>
      </p:pic>
      <p:pic>
        <p:nvPicPr>
          <p:cNvPr id="24" name="Picture 23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54" y="3405147"/>
            <a:ext cx="3419970" cy="341997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21913" y="3667122"/>
            <a:ext cx="25891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2"/>
                </a:solidFill>
              </a:rPr>
              <a:t>CHANGE</a:t>
            </a:r>
          </a:p>
          <a:p>
            <a:pPr algn="ctr"/>
            <a:r>
              <a:rPr lang="en-US" sz="2600" dirty="0" smtClean="0">
                <a:solidFill>
                  <a:schemeClr val="accent2"/>
                </a:solidFill>
              </a:rPr>
              <a:t>BUSINESS MODEL</a:t>
            </a:r>
            <a:endParaRPr lang="en-US" sz="26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4075" y="4487198"/>
            <a:ext cx="2952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CHANGE BUSINESS MODEL TO 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ADAPT TO NEW CIRCUMSTANCES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1614" y="223299"/>
            <a:ext cx="25742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2"/>
                </a:solidFill>
              </a:rPr>
              <a:t>PRODUCT</a:t>
            </a:r>
          </a:p>
          <a:p>
            <a:pPr algn="ctr"/>
            <a:r>
              <a:rPr lang="en-US" sz="3000" dirty="0" smtClean="0">
                <a:solidFill>
                  <a:schemeClr val="accent2"/>
                </a:solidFill>
              </a:rPr>
              <a:t>DEVELOPMENT</a:t>
            </a:r>
            <a:endParaRPr lang="en-US" sz="30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2331" y="1075179"/>
            <a:ext cx="2656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DEVELOP NEW OR 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IMPROVE EXISTING PRODUCT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73717" y="223299"/>
            <a:ext cx="16685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2"/>
                </a:solidFill>
              </a:rPr>
              <a:t>IMPROVE</a:t>
            </a:r>
          </a:p>
          <a:p>
            <a:pPr algn="ctr"/>
            <a:r>
              <a:rPr lang="en-US" sz="3000" dirty="0" smtClean="0">
                <a:solidFill>
                  <a:schemeClr val="accent2"/>
                </a:solidFill>
              </a:rPr>
              <a:t>PROCESS</a:t>
            </a:r>
            <a:endParaRPr lang="en-US" sz="300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84019" y="1075179"/>
            <a:ext cx="2691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MAKE PROCESS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CLEANER OR MORE EFFICIENT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14960" y="3778441"/>
            <a:ext cx="1255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</a:rPr>
              <a:t>LOBBY</a:t>
            </a:r>
            <a:endParaRPr lang="en-US" sz="3200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06646" y="4495149"/>
            <a:ext cx="25633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SEND OUT INFLUENCERS TO </a:t>
            </a:r>
          </a:p>
          <a:p>
            <a:pPr algn="ctr"/>
            <a:r>
              <a:rPr lang="en-US" sz="1600" dirty="0" smtClean="0">
                <a:solidFill>
                  <a:schemeClr val="accent2"/>
                </a:solidFill>
              </a:rPr>
              <a:t>PRESS YOUR POINT OF VIEW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0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36" y="-50538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38" y="3384033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217" y="338771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62" y="-51615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19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899" y="-46054"/>
            <a:ext cx="3419970" cy="3419970"/>
          </a:xfrm>
          <a:prstGeom prst="rect">
            <a:avLst/>
          </a:prstGeom>
        </p:spPr>
      </p:pic>
      <p:pic>
        <p:nvPicPr>
          <p:cNvPr id="22" name="Picture 21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373" y="-38676"/>
            <a:ext cx="3419970" cy="3419970"/>
          </a:xfrm>
          <a:prstGeom prst="rect">
            <a:avLst/>
          </a:prstGeom>
        </p:spPr>
      </p:pic>
      <p:pic>
        <p:nvPicPr>
          <p:cNvPr id="23" name="Picture 22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566" y="3384487"/>
            <a:ext cx="3419970" cy="3419970"/>
          </a:xfrm>
          <a:prstGeom prst="rect">
            <a:avLst/>
          </a:prstGeom>
        </p:spPr>
      </p:pic>
      <p:pic>
        <p:nvPicPr>
          <p:cNvPr id="24" name="Picture 23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354" y="3405147"/>
            <a:ext cx="3419970" cy="341997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144288" y="636603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87985" y="4133029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4318" y="636604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35773" y="4131380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2977698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736" y="-50538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138" y="3384033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217" y="338771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62" y="-51615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64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103</Words>
  <Application>Microsoft Office PowerPoint</Application>
  <PresentationFormat>Widescreen</PresentationFormat>
  <Paragraphs>45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CARDS - ORANGE</dc:title>
  <dc:creator>Ros Carruthers</dc:creator>
  <cp:lastModifiedBy>BONTOUX Laurent (JRC)</cp:lastModifiedBy>
  <cp:revision>14</cp:revision>
  <cp:lastPrinted>2020-02-17T17:00:59Z</cp:lastPrinted>
  <dcterms:created xsi:type="dcterms:W3CDTF">2017-05-25T11:22:08Z</dcterms:created>
  <dcterms:modified xsi:type="dcterms:W3CDTF">2020-02-17T17:06:16Z</dcterms:modified>
</cp:coreProperties>
</file>