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3" r:id="rId7"/>
    <p:sldId id="26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1" d="100"/>
          <a:sy n="71" d="100"/>
        </p:scale>
        <p:origin x="48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FD9AB-9C68-426D-B58E-20C18750E639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377A0-C8BF-4603-8F8A-F11FD5B0E6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340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FD9AB-9C68-426D-B58E-20C18750E639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377A0-C8BF-4603-8F8A-F11FD5B0E6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7044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FD9AB-9C68-426D-B58E-20C18750E639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377A0-C8BF-4603-8F8A-F11FD5B0E6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8561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FD9AB-9C68-426D-B58E-20C18750E639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377A0-C8BF-4603-8F8A-F11FD5B0E6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92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FD9AB-9C68-426D-B58E-20C18750E639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377A0-C8BF-4603-8F8A-F11FD5B0E6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6362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FD9AB-9C68-426D-B58E-20C18750E639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377A0-C8BF-4603-8F8A-F11FD5B0E6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104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FD9AB-9C68-426D-B58E-20C18750E639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377A0-C8BF-4603-8F8A-F11FD5B0E6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1145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FD9AB-9C68-426D-B58E-20C18750E639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377A0-C8BF-4603-8F8A-F11FD5B0E6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6254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FD9AB-9C68-426D-B58E-20C18750E639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377A0-C8BF-4603-8F8A-F11FD5B0E6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8099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FD9AB-9C68-426D-B58E-20C18750E639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377A0-C8BF-4603-8F8A-F11FD5B0E6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535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FD9AB-9C68-426D-B58E-20C18750E639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377A0-C8BF-4603-8F8A-F11FD5B0E6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4714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1FD9AB-9C68-426D-B58E-20C18750E639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0377A0-C8BF-4603-8F8A-F11FD5B0E6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8405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Scenario Details - Green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To be printed on A4.</a:t>
            </a:r>
          </a:p>
          <a:p>
            <a:r>
              <a:rPr lang="en-GB" dirty="0" smtClean="0"/>
              <a:t>Each </a:t>
            </a:r>
            <a:r>
              <a:rPr lang="en-GB" dirty="0" err="1" smtClean="0"/>
              <a:t>Powerpoint</a:t>
            </a:r>
            <a:r>
              <a:rPr lang="en-GB" dirty="0" smtClean="0"/>
              <a:t> is front and back of card.</a:t>
            </a:r>
          </a:p>
          <a:p>
            <a:r>
              <a:rPr lang="en-GB" dirty="0" smtClean="0"/>
              <a:t>Once printed - cut out and paste together.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56067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2543" y="1835070"/>
            <a:ext cx="2560325" cy="3474727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1578" y="1835070"/>
            <a:ext cx="2560325" cy="3474727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3544188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202" y="1835069"/>
            <a:ext cx="2560325" cy="3474727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1578" y="1835070"/>
            <a:ext cx="2560325" cy="3474727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13035939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7390" y="1691635"/>
            <a:ext cx="2560325" cy="3474727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5014" y="1691635"/>
            <a:ext cx="2560325" cy="3474727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24953354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1107" y="1691636"/>
            <a:ext cx="2560325" cy="3474727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672" y="1691635"/>
            <a:ext cx="2560325" cy="3474727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4276207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6754" y="1691635"/>
            <a:ext cx="2560325" cy="3474727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1602" y="1691635"/>
            <a:ext cx="2560325" cy="3474727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41122043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6685" y="1691635"/>
            <a:ext cx="2560325" cy="3474727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7131" y="1691635"/>
            <a:ext cx="2560325" cy="3474727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17196004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28</Words>
  <Application>Microsoft Office PowerPoint</Application>
  <PresentationFormat>Widescreen</PresentationFormat>
  <Paragraphs>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Scenario Details - Green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UCA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Scenario Details - Green</dc:title>
  <dc:creator>Ros Carruthers</dc:creator>
  <cp:lastModifiedBy>Ros Carruthers</cp:lastModifiedBy>
  <cp:revision>4</cp:revision>
  <dcterms:created xsi:type="dcterms:W3CDTF">2017-05-31T09:49:35Z</dcterms:created>
  <dcterms:modified xsi:type="dcterms:W3CDTF">2017-05-31T15:00:30Z</dcterms:modified>
</cp:coreProperties>
</file>