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318" r:id="rId2"/>
    <p:sldId id="266" r:id="rId3"/>
    <p:sldId id="270" r:id="rId4"/>
    <p:sldId id="301" r:id="rId5"/>
    <p:sldId id="302" r:id="rId6"/>
    <p:sldId id="303" r:id="rId7"/>
    <p:sldId id="304" r:id="rId8"/>
    <p:sldId id="305" r:id="rId9"/>
    <p:sldId id="306" r:id="rId10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6F7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7" d="100"/>
          <a:sy n="67" d="100"/>
        </p:scale>
        <p:origin x="1260" y="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90121-06A0-A248-B77A-3299DF57496D}" type="datetimeFigureOut">
              <a:rPr lang="en-US" smtClean="0"/>
              <a:t>6/1/2017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82C3-A607-EB41-A616-D9F2195FB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685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90121-06A0-A248-B77A-3299DF57496D}" type="datetimeFigureOut">
              <a:rPr lang="en-US" smtClean="0"/>
              <a:t>6/1/2017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82C3-A607-EB41-A616-D9F2195FB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968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90121-06A0-A248-B77A-3299DF57496D}" type="datetimeFigureOut">
              <a:rPr lang="en-US" smtClean="0"/>
              <a:t>6/1/2017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82C3-A607-EB41-A616-D9F2195FB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2079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90121-06A0-A248-B77A-3299DF57496D}" type="datetimeFigureOut">
              <a:rPr lang="en-US" smtClean="0"/>
              <a:t>6/1/2017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82C3-A607-EB41-A616-D9F2195FB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8544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90121-06A0-A248-B77A-3299DF57496D}" type="datetimeFigureOut">
              <a:rPr lang="en-US" smtClean="0"/>
              <a:t>6/1/2017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82C3-A607-EB41-A616-D9F2195FB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2154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90121-06A0-A248-B77A-3299DF57496D}" type="datetimeFigureOut">
              <a:rPr lang="en-US" smtClean="0"/>
              <a:t>6/1/2017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82C3-A607-EB41-A616-D9F2195FB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28397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90121-06A0-A248-B77A-3299DF57496D}" type="datetimeFigureOut">
              <a:rPr lang="en-US" smtClean="0"/>
              <a:t>6/1/2017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82C3-A607-EB41-A616-D9F2195FB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6265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90121-06A0-A248-B77A-3299DF57496D}" type="datetimeFigureOut">
              <a:rPr lang="en-US" smtClean="0"/>
              <a:t>6/1/2017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82C3-A607-EB41-A616-D9F2195FB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6486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90121-06A0-A248-B77A-3299DF57496D}" type="datetimeFigureOut">
              <a:rPr lang="en-US" smtClean="0"/>
              <a:t>6/1/2017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82C3-A607-EB41-A616-D9F2195FB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816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90121-06A0-A248-B77A-3299DF57496D}" type="datetimeFigureOut">
              <a:rPr lang="en-US" smtClean="0"/>
              <a:t>6/1/2017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82C3-A607-EB41-A616-D9F2195FB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28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90121-06A0-A248-B77A-3299DF57496D}" type="datetimeFigureOut">
              <a:rPr lang="en-US" smtClean="0"/>
              <a:t>6/1/2017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82C3-A607-EB41-A616-D9F2195FB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016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190121-06A0-A248-B77A-3299DF57496D}" type="datetimeFigureOut">
              <a:rPr lang="en-US" smtClean="0"/>
              <a:t>6/1/2017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D682C3-A607-EB41-A616-D9F2195FB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03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ACTION CARDS - </a:t>
            </a:r>
            <a:r>
              <a:rPr lang="en-GB" dirty="0" smtClean="0"/>
              <a:t>AUTHORITY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/>
              <a:t>To be printed on A4.</a:t>
            </a:r>
          </a:p>
          <a:p>
            <a:r>
              <a:rPr lang="en-GB" dirty="0" err="1"/>
              <a:t>Powerpoint</a:t>
            </a:r>
            <a:r>
              <a:rPr lang="en-GB" dirty="0"/>
              <a:t> 2,4,6 and 8 is back of cards.</a:t>
            </a:r>
          </a:p>
          <a:p>
            <a:r>
              <a:rPr lang="en-GB" dirty="0" err="1"/>
              <a:t>Powerpoint</a:t>
            </a:r>
            <a:r>
              <a:rPr lang="en-GB" dirty="0"/>
              <a:t> 3,5,7 and 9 is front of cards.</a:t>
            </a:r>
          </a:p>
          <a:p>
            <a:r>
              <a:rPr lang="en-GB" dirty="0"/>
              <a:t>Once printed - cut out and paste together.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694485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3_5CircleSize-ActionCards-Green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030" y="9030"/>
            <a:ext cx="3419970" cy="3419970"/>
          </a:xfrm>
          <a:prstGeom prst="rect">
            <a:avLst/>
          </a:prstGeom>
        </p:spPr>
      </p:pic>
      <p:pic>
        <p:nvPicPr>
          <p:cNvPr id="8" name="Picture 7" descr="3_5CircleSize-ActionCards-Green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030" y="3438030"/>
            <a:ext cx="3419970" cy="3419970"/>
          </a:xfrm>
          <a:prstGeom prst="rect">
            <a:avLst/>
          </a:prstGeom>
        </p:spPr>
      </p:pic>
      <p:pic>
        <p:nvPicPr>
          <p:cNvPr id="9" name="Picture 8" descr="3_5CircleSize-ActionCards-Green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60" y="9030"/>
            <a:ext cx="3419970" cy="3419970"/>
          </a:xfrm>
          <a:prstGeom prst="rect">
            <a:avLst/>
          </a:prstGeom>
        </p:spPr>
      </p:pic>
      <p:pic>
        <p:nvPicPr>
          <p:cNvPr id="10" name="Picture 9" descr="3_5CircleSize-ActionCards-Green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60" y="3438030"/>
            <a:ext cx="3419970" cy="341997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560602" y="321966"/>
            <a:ext cx="174682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92D050"/>
                </a:solidFill>
              </a:rPr>
              <a:t>ENFORCE</a:t>
            </a:r>
          </a:p>
          <a:p>
            <a:pPr algn="ctr"/>
            <a:r>
              <a:rPr lang="en-US" sz="3200" dirty="0" smtClean="0">
                <a:solidFill>
                  <a:srgbClr val="92D050"/>
                </a:solidFill>
              </a:rPr>
              <a:t>RULE</a:t>
            </a:r>
            <a:endParaRPr lang="en-US" sz="3200" dirty="0">
              <a:solidFill>
                <a:srgbClr val="92D05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44084" y="3849416"/>
            <a:ext cx="277986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92D050"/>
                </a:solidFill>
              </a:rPr>
              <a:t>DEVELOP </a:t>
            </a:r>
          </a:p>
          <a:p>
            <a:pPr algn="ctr"/>
            <a:r>
              <a:rPr lang="en-US" sz="2800" dirty="0" smtClean="0">
                <a:solidFill>
                  <a:srgbClr val="92D050"/>
                </a:solidFill>
              </a:rPr>
              <a:t>SAFETY MEASURE</a:t>
            </a:r>
            <a:endParaRPr lang="en-US" sz="2800" dirty="0">
              <a:solidFill>
                <a:srgbClr val="92D05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030442" y="223112"/>
            <a:ext cx="196720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92D050"/>
                </a:solidFill>
              </a:rPr>
              <a:t>SET </a:t>
            </a:r>
          </a:p>
          <a:p>
            <a:pPr algn="ctr"/>
            <a:r>
              <a:rPr lang="en-US" sz="3200" dirty="0" smtClean="0">
                <a:solidFill>
                  <a:srgbClr val="92D050"/>
                </a:solidFill>
              </a:rPr>
              <a:t>NEW RULE</a:t>
            </a:r>
            <a:endParaRPr lang="en-US" sz="3200" dirty="0">
              <a:solidFill>
                <a:srgbClr val="92D05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094146" y="3750968"/>
            <a:ext cx="183979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92D050"/>
                </a:solidFill>
              </a:rPr>
              <a:t>ENFORCE </a:t>
            </a:r>
          </a:p>
          <a:p>
            <a:pPr algn="ctr"/>
            <a:r>
              <a:rPr lang="en-US" sz="3200" dirty="0" smtClean="0">
                <a:solidFill>
                  <a:srgbClr val="92D050"/>
                </a:solidFill>
              </a:rPr>
              <a:t>SAFETY</a:t>
            </a:r>
            <a:endParaRPr lang="en-US" sz="3200" dirty="0">
              <a:solidFill>
                <a:srgbClr val="92D05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395639" y="1293358"/>
            <a:ext cx="12368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92D050"/>
                </a:solidFill>
              </a:rPr>
              <a:t>description</a:t>
            </a:r>
            <a:endParaRPr lang="en-US" dirty="0">
              <a:solidFill>
                <a:srgbClr val="92D05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815609" y="1293358"/>
            <a:ext cx="12368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92D050"/>
                </a:solidFill>
              </a:rPr>
              <a:t>description</a:t>
            </a:r>
            <a:endParaRPr lang="en-US" dirty="0">
              <a:solidFill>
                <a:srgbClr val="92D05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815609" y="4658848"/>
            <a:ext cx="12368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92D050"/>
                </a:solidFill>
              </a:rPr>
              <a:t>description</a:t>
            </a:r>
            <a:endParaRPr lang="en-US" dirty="0">
              <a:solidFill>
                <a:srgbClr val="92D05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395639" y="4658848"/>
            <a:ext cx="12368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92D050"/>
                </a:solidFill>
              </a:rPr>
              <a:t>description</a:t>
            </a:r>
            <a:endParaRPr lang="en-US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10722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>
            <a:off x="5724030" y="-265828"/>
            <a:ext cx="0" cy="7123828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Picture 1" descr="3_5CircleSize-ActionCards-BackArt-Green Bold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4834" y="52827"/>
            <a:ext cx="3419970" cy="3419970"/>
          </a:xfrm>
          <a:prstGeom prst="rect">
            <a:avLst/>
          </a:prstGeom>
        </p:spPr>
      </p:pic>
      <p:pic>
        <p:nvPicPr>
          <p:cNvPr id="6" name="Picture 5" descr="3_5CircleSize-ActionCards-BackArt-Green Bold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5638" y="3472797"/>
            <a:ext cx="3419970" cy="3419970"/>
          </a:xfrm>
          <a:prstGeom prst="rect">
            <a:avLst/>
          </a:prstGeom>
        </p:spPr>
      </p:pic>
      <p:pic>
        <p:nvPicPr>
          <p:cNvPr id="7" name="Picture 6" descr="3_5CircleSize-ActionCards-BackArt-Green Bold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4864" y="0"/>
            <a:ext cx="3419970" cy="3419970"/>
          </a:xfrm>
          <a:prstGeom prst="rect">
            <a:avLst/>
          </a:prstGeom>
        </p:spPr>
      </p:pic>
      <p:pic>
        <p:nvPicPr>
          <p:cNvPr id="8" name="Picture 7" descr="3_5CircleSize-ActionCards-BackArt-Green Bold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1070" y="3449168"/>
            <a:ext cx="3419970" cy="3419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10056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3_5CircleSize-ActionCards-Green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030" y="9030"/>
            <a:ext cx="3419970" cy="3419970"/>
          </a:xfrm>
          <a:prstGeom prst="rect">
            <a:avLst/>
          </a:prstGeom>
        </p:spPr>
      </p:pic>
      <p:pic>
        <p:nvPicPr>
          <p:cNvPr id="8" name="Picture 7" descr="3_5CircleSize-ActionCards-Green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030" y="3438030"/>
            <a:ext cx="3419970" cy="3419970"/>
          </a:xfrm>
          <a:prstGeom prst="rect">
            <a:avLst/>
          </a:prstGeom>
        </p:spPr>
      </p:pic>
      <p:pic>
        <p:nvPicPr>
          <p:cNvPr id="9" name="Picture 8" descr="3_5CircleSize-ActionCards-Green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60" y="9030"/>
            <a:ext cx="3419970" cy="3419970"/>
          </a:xfrm>
          <a:prstGeom prst="rect">
            <a:avLst/>
          </a:prstGeom>
        </p:spPr>
      </p:pic>
      <p:pic>
        <p:nvPicPr>
          <p:cNvPr id="10" name="Picture 9" descr="3_5CircleSize-ActionCards-Green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60" y="3438030"/>
            <a:ext cx="3419970" cy="341997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641363" y="541183"/>
            <a:ext cx="15853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92D050"/>
                </a:solidFill>
              </a:rPr>
              <a:t>INFORM</a:t>
            </a:r>
            <a:endParaRPr lang="en-US" sz="3200" dirty="0">
              <a:solidFill>
                <a:srgbClr val="92D05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775727" y="3925792"/>
            <a:ext cx="13165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92D050"/>
                </a:solidFill>
              </a:rPr>
              <a:t>ADAPT</a:t>
            </a:r>
            <a:endParaRPr lang="en-US" sz="3200" dirty="0">
              <a:solidFill>
                <a:srgbClr val="92D05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890599" y="294962"/>
            <a:ext cx="224689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92D050"/>
                </a:solidFill>
              </a:rPr>
              <a:t>CHANGE</a:t>
            </a:r>
          </a:p>
          <a:p>
            <a:pPr algn="ctr"/>
            <a:r>
              <a:rPr lang="en-US" sz="3200" dirty="0" smtClean="0">
                <a:solidFill>
                  <a:srgbClr val="92D050"/>
                </a:solidFill>
              </a:rPr>
              <a:t>PROCEDURE</a:t>
            </a:r>
            <a:endParaRPr lang="en-US" sz="3200" dirty="0">
              <a:solidFill>
                <a:srgbClr val="92D05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147463" y="3935858"/>
            <a:ext cx="17331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92D050"/>
                </a:solidFill>
              </a:rPr>
              <a:t>CONSULT</a:t>
            </a:r>
            <a:endParaRPr lang="en-US" sz="3200" dirty="0">
              <a:solidFill>
                <a:srgbClr val="92D05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070262" y="1269893"/>
            <a:ext cx="18875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92D050"/>
                </a:solidFill>
              </a:rPr>
              <a:t>UPDATE PRACTICE</a:t>
            </a:r>
            <a:endParaRPr lang="en-US" dirty="0">
              <a:solidFill>
                <a:srgbClr val="92D05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202271" y="1269893"/>
            <a:ext cx="24634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92D050"/>
                </a:solidFill>
              </a:rPr>
              <a:t>INFORM STAKEHOLDERS</a:t>
            </a:r>
            <a:endParaRPr lang="en-US" dirty="0">
              <a:solidFill>
                <a:srgbClr val="92D05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544893" y="4563240"/>
            <a:ext cx="17782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92D050"/>
                </a:solidFill>
              </a:rPr>
              <a:t>RESPOND TO NEW </a:t>
            </a:r>
          </a:p>
          <a:p>
            <a:pPr algn="ctr"/>
            <a:r>
              <a:rPr lang="en-US" sz="1600" dirty="0" smtClean="0">
                <a:solidFill>
                  <a:srgbClr val="92D050"/>
                </a:solidFill>
              </a:rPr>
              <a:t>CIRCUMSTANCES</a:t>
            </a:r>
            <a:endParaRPr lang="en-US" sz="1600" dirty="0">
              <a:solidFill>
                <a:srgbClr val="92D05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576735" y="4557302"/>
            <a:ext cx="28746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92D050"/>
                </a:solidFill>
              </a:rPr>
              <a:t>TALK TO STAKEHOLDERS, EXPERTS,ETC. </a:t>
            </a:r>
          </a:p>
          <a:p>
            <a:pPr algn="ctr"/>
            <a:r>
              <a:rPr lang="en-US" sz="1200" b="1" dirty="0" smtClean="0">
                <a:solidFill>
                  <a:srgbClr val="92D050"/>
                </a:solidFill>
              </a:rPr>
              <a:t>TO UNDERSTAND THEIR POINTS OF VIEW</a:t>
            </a:r>
            <a:endParaRPr lang="en-US" sz="1200" b="1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12666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>
            <a:off x="5724030" y="-265828"/>
            <a:ext cx="0" cy="7123828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Picture 1" descr="3_5CircleSize-ActionCards-BackArt-Green Bold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4834" y="52827"/>
            <a:ext cx="3419970" cy="3419970"/>
          </a:xfrm>
          <a:prstGeom prst="rect">
            <a:avLst/>
          </a:prstGeom>
        </p:spPr>
      </p:pic>
      <p:pic>
        <p:nvPicPr>
          <p:cNvPr id="6" name="Picture 5" descr="3_5CircleSize-ActionCards-BackArt-Green Bold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5638" y="3472797"/>
            <a:ext cx="3419970" cy="3419970"/>
          </a:xfrm>
          <a:prstGeom prst="rect">
            <a:avLst/>
          </a:prstGeom>
        </p:spPr>
      </p:pic>
      <p:pic>
        <p:nvPicPr>
          <p:cNvPr id="7" name="Picture 6" descr="3_5CircleSize-ActionCards-BackArt-Green Bold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4864" y="0"/>
            <a:ext cx="3419970" cy="3419970"/>
          </a:xfrm>
          <a:prstGeom prst="rect">
            <a:avLst/>
          </a:prstGeom>
        </p:spPr>
      </p:pic>
      <p:pic>
        <p:nvPicPr>
          <p:cNvPr id="8" name="Picture 7" descr="3_5CircleSize-ActionCards-BackArt-Green Bold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1070" y="3449168"/>
            <a:ext cx="3419970" cy="3419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02085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3_5CircleSize-ActionCards-Green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030" y="9030"/>
            <a:ext cx="3419970" cy="3419970"/>
          </a:xfrm>
          <a:prstGeom prst="rect">
            <a:avLst/>
          </a:prstGeom>
        </p:spPr>
      </p:pic>
      <p:pic>
        <p:nvPicPr>
          <p:cNvPr id="8" name="Picture 7" descr="3_5CircleSize-ActionCards-Green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030" y="3438030"/>
            <a:ext cx="3419970" cy="3419970"/>
          </a:xfrm>
          <a:prstGeom prst="rect">
            <a:avLst/>
          </a:prstGeom>
        </p:spPr>
      </p:pic>
      <p:pic>
        <p:nvPicPr>
          <p:cNvPr id="9" name="Picture 8" descr="3_5CircleSize-ActionCards-Green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60" y="9030"/>
            <a:ext cx="3419970" cy="3419970"/>
          </a:xfrm>
          <a:prstGeom prst="rect">
            <a:avLst/>
          </a:prstGeom>
        </p:spPr>
      </p:pic>
      <p:pic>
        <p:nvPicPr>
          <p:cNvPr id="10" name="Picture 9" descr="3_5CircleSize-ActionCards-Green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60" y="3438030"/>
            <a:ext cx="3419970" cy="341997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998244" y="349409"/>
            <a:ext cx="287155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92D050"/>
                </a:solidFill>
              </a:rPr>
              <a:t>INTERFACE</a:t>
            </a:r>
          </a:p>
          <a:p>
            <a:pPr algn="ctr"/>
            <a:r>
              <a:rPr lang="en-US" sz="2400" dirty="0" smtClean="0">
                <a:solidFill>
                  <a:srgbClr val="92D050"/>
                </a:solidFill>
              </a:rPr>
              <a:t>WITH STAKEHOLDERS</a:t>
            </a:r>
            <a:endParaRPr lang="en-US" sz="2400" dirty="0">
              <a:solidFill>
                <a:srgbClr val="92D05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495907" y="3732886"/>
            <a:ext cx="187621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92D050"/>
                </a:solidFill>
              </a:rPr>
              <a:t>PROVIDE</a:t>
            </a:r>
          </a:p>
          <a:p>
            <a:pPr algn="ctr"/>
            <a:r>
              <a:rPr lang="en-US" sz="3200" dirty="0" smtClean="0">
                <a:solidFill>
                  <a:srgbClr val="92D050"/>
                </a:solidFill>
              </a:rPr>
              <a:t>FACILITIES</a:t>
            </a:r>
            <a:endParaRPr lang="en-US" sz="3200" dirty="0">
              <a:solidFill>
                <a:srgbClr val="92D05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114316" y="220821"/>
            <a:ext cx="179946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92D050"/>
                </a:solidFill>
              </a:rPr>
              <a:t>CHANGE</a:t>
            </a:r>
          </a:p>
          <a:p>
            <a:pPr algn="ctr"/>
            <a:r>
              <a:rPr lang="en-US" sz="3200" dirty="0" smtClean="0">
                <a:solidFill>
                  <a:srgbClr val="92D050"/>
                </a:solidFill>
              </a:rPr>
              <a:t>PRACTICE</a:t>
            </a:r>
            <a:endParaRPr lang="en-US" sz="3200" dirty="0">
              <a:solidFill>
                <a:srgbClr val="92D05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083535" y="3823505"/>
            <a:ext cx="18610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92D050"/>
                </a:solidFill>
              </a:rPr>
              <a:t>MONITOR</a:t>
            </a:r>
            <a:endParaRPr lang="en-US" sz="3200" dirty="0">
              <a:solidFill>
                <a:srgbClr val="92D05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530602" y="1134240"/>
            <a:ext cx="29669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92D050"/>
                </a:solidFill>
              </a:rPr>
              <a:t>IN RESPONSE TO EXTERNAL </a:t>
            </a:r>
          </a:p>
          <a:p>
            <a:pPr algn="ctr"/>
            <a:r>
              <a:rPr lang="en-US" sz="1600" dirty="0" smtClean="0">
                <a:solidFill>
                  <a:srgbClr val="92D050"/>
                </a:solidFill>
              </a:rPr>
              <a:t>DEMANDS OR NEW KNOWLEDGE</a:t>
            </a:r>
            <a:endParaRPr lang="en-US" sz="1600" dirty="0">
              <a:solidFill>
                <a:srgbClr val="92D05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904115" y="1279611"/>
            <a:ext cx="30598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92D050"/>
                </a:solidFill>
              </a:rPr>
              <a:t>MANAGE CONFLICTING DEMANDS</a:t>
            </a:r>
            <a:endParaRPr lang="en-US" sz="1600" dirty="0">
              <a:solidFill>
                <a:srgbClr val="92D05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056939" y="4778683"/>
            <a:ext cx="27541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92D050"/>
                </a:solidFill>
              </a:rPr>
              <a:t>TO MAKE THINGS POSSIBLE</a:t>
            </a:r>
            <a:endParaRPr lang="en-US" dirty="0">
              <a:solidFill>
                <a:srgbClr val="92D05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939552" y="4520348"/>
            <a:ext cx="21489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92D050"/>
                </a:solidFill>
              </a:rPr>
              <a:t>TO GATHER INFO OR </a:t>
            </a:r>
          </a:p>
          <a:p>
            <a:pPr algn="ctr"/>
            <a:r>
              <a:rPr lang="en-US" dirty="0" smtClean="0">
                <a:solidFill>
                  <a:srgbClr val="92D050"/>
                </a:solidFill>
              </a:rPr>
              <a:t>ENFORCE RULES</a:t>
            </a:r>
            <a:endParaRPr lang="en-US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12666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>
            <a:off x="5724030" y="-265828"/>
            <a:ext cx="0" cy="7123828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Picture 1" descr="3_5CircleSize-ActionCards-BackArt-Green Bold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4834" y="52827"/>
            <a:ext cx="3419970" cy="3419970"/>
          </a:xfrm>
          <a:prstGeom prst="rect">
            <a:avLst/>
          </a:prstGeom>
        </p:spPr>
      </p:pic>
      <p:pic>
        <p:nvPicPr>
          <p:cNvPr id="6" name="Picture 5" descr="3_5CircleSize-ActionCards-BackArt-Green Bold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5638" y="3472797"/>
            <a:ext cx="3419970" cy="3419970"/>
          </a:xfrm>
          <a:prstGeom prst="rect">
            <a:avLst/>
          </a:prstGeom>
        </p:spPr>
      </p:pic>
      <p:pic>
        <p:nvPicPr>
          <p:cNvPr id="7" name="Picture 6" descr="3_5CircleSize-ActionCards-BackArt-Green Bold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4864" y="0"/>
            <a:ext cx="3419970" cy="3419970"/>
          </a:xfrm>
          <a:prstGeom prst="rect">
            <a:avLst/>
          </a:prstGeom>
        </p:spPr>
      </p:pic>
      <p:pic>
        <p:nvPicPr>
          <p:cNvPr id="8" name="Picture 7" descr="3_5CircleSize-ActionCards-BackArt-Green Bold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1070" y="3449168"/>
            <a:ext cx="3419970" cy="3419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02085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3_5CircleSize-ActionCards-Green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030" y="9030"/>
            <a:ext cx="3419970" cy="3419970"/>
          </a:xfrm>
          <a:prstGeom prst="rect">
            <a:avLst/>
          </a:prstGeom>
        </p:spPr>
      </p:pic>
      <p:pic>
        <p:nvPicPr>
          <p:cNvPr id="8" name="Picture 7" descr="3_5CircleSize-ActionCards-Green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030" y="3438030"/>
            <a:ext cx="3419970" cy="3419970"/>
          </a:xfrm>
          <a:prstGeom prst="rect">
            <a:avLst/>
          </a:prstGeom>
        </p:spPr>
      </p:pic>
      <p:pic>
        <p:nvPicPr>
          <p:cNvPr id="9" name="Picture 8" descr="3_5CircleSize-ActionCards-Green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60" y="9030"/>
            <a:ext cx="3419970" cy="3419970"/>
          </a:xfrm>
          <a:prstGeom prst="rect">
            <a:avLst/>
          </a:prstGeom>
        </p:spPr>
      </p:pic>
      <p:pic>
        <p:nvPicPr>
          <p:cNvPr id="10" name="Picture 9" descr="3_5CircleSize-ActionCards-Green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60" y="3438030"/>
            <a:ext cx="3419970" cy="341997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679449" y="636604"/>
            <a:ext cx="15091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92D050"/>
                </a:solidFill>
              </a:rPr>
              <a:t>ACTION</a:t>
            </a:r>
            <a:endParaRPr lang="en-US" sz="3200" b="1" dirty="0">
              <a:solidFill>
                <a:srgbClr val="92D05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679449" y="4141804"/>
            <a:ext cx="15091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92D050"/>
                </a:solidFill>
              </a:rPr>
              <a:t>ACTION</a:t>
            </a:r>
            <a:endParaRPr lang="en-US" sz="3200" b="1" dirty="0">
              <a:solidFill>
                <a:srgbClr val="92D05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259479" y="636604"/>
            <a:ext cx="15091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92D050"/>
                </a:solidFill>
              </a:rPr>
              <a:t>ACTION</a:t>
            </a:r>
            <a:endParaRPr lang="en-US" sz="3200" b="1" dirty="0">
              <a:solidFill>
                <a:srgbClr val="92D05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259479" y="4141804"/>
            <a:ext cx="15091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92D050"/>
                </a:solidFill>
              </a:rPr>
              <a:t>ACTION</a:t>
            </a:r>
            <a:endParaRPr lang="en-US" sz="3200" b="1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12666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972726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>
            <a:off x="5724030" y="-265828"/>
            <a:ext cx="0" cy="7123828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Picture 1" descr="3_5CircleSize-ActionCards-BackArt-Green Bold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4834" y="52827"/>
            <a:ext cx="3419970" cy="3419970"/>
          </a:xfrm>
          <a:prstGeom prst="rect">
            <a:avLst/>
          </a:prstGeom>
        </p:spPr>
      </p:pic>
      <p:pic>
        <p:nvPicPr>
          <p:cNvPr id="6" name="Picture 5" descr="3_5CircleSize-ActionCards-BackArt-Green Bold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5638" y="3472797"/>
            <a:ext cx="3419970" cy="3419970"/>
          </a:xfrm>
          <a:prstGeom prst="rect">
            <a:avLst/>
          </a:prstGeom>
        </p:spPr>
      </p:pic>
      <p:pic>
        <p:nvPicPr>
          <p:cNvPr id="7" name="Picture 6" descr="3_5CircleSize-ActionCards-BackArt-Green Bold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4864" y="0"/>
            <a:ext cx="3419970" cy="3419970"/>
          </a:xfrm>
          <a:prstGeom prst="rect">
            <a:avLst/>
          </a:prstGeom>
        </p:spPr>
      </p:pic>
      <p:pic>
        <p:nvPicPr>
          <p:cNvPr id="8" name="Picture 7" descr="3_5CircleSize-ActionCards-BackArt-Green Bold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1070" y="3449168"/>
            <a:ext cx="3419970" cy="3419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02085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1822</TotalTime>
  <Words>109</Words>
  <Application>Microsoft Office PowerPoint</Application>
  <PresentationFormat>On-screen Show (4:3)</PresentationFormat>
  <Paragraphs>45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ACTION CARDS - AUTHORITY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MacBook</dc:creator>
  <cp:lastModifiedBy>Ros Carruthers</cp:lastModifiedBy>
  <cp:revision>43</cp:revision>
  <cp:lastPrinted>2017-05-25T11:25:38Z</cp:lastPrinted>
  <dcterms:created xsi:type="dcterms:W3CDTF">2015-02-19T12:20:12Z</dcterms:created>
  <dcterms:modified xsi:type="dcterms:W3CDTF">2017-06-01T09:55:54Z</dcterms:modified>
</cp:coreProperties>
</file>