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30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3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67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91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45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66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2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968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52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87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999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23EFE-70CC-4487-A5AC-94AEFFE88EBB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116F5-5DB3-43B6-A8D6-955F2C4A14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951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ACTION CARDS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To be printed on A4.</a:t>
            </a:r>
          </a:p>
          <a:p>
            <a:r>
              <a:rPr lang="en-GB" dirty="0"/>
              <a:t>Each </a:t>
            </a:r>
            <a:r>
              <a:rPr lang="en-GB" dirty="0" err="1"/>
              <a:t>Powerpoint</a:t>
            </a:r>
            <a:r>
              <a:rPr lang="en-GB" dirty="0"/>
              <a:t> is front and back of card.</a:t>
            </a:r>
          </a:p>
          <a:p>
            <a:r>
              <a:rPr lang="en-GB" dirty="0"/>
              <a:t>Once printed - cut out and paste together.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383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86" y="1629418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609" y="1629418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01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856" y="1539773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38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245" y="1629418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4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86" y="1629418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84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527" y="1629420"/>
            <a:ext cx="3419863" cy="34198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11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38" y="1629419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3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657" y="1763888"/>
            <a:ext cx="3419863" cy="34198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025" y="176388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280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457" y="1629418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0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574" y="1629418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99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244" y="1539774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2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056" y="1629419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99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307" y="1629419"/>
            <a:ext cx="3419863" cy="3419863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245" y="1629418"/>
            <a:ext cx="3419863" cy="341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0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26</Words>
  <Application>Microsoft Office PowerPoint</Application>
  <PresentationFormat>Widescreen</PresentationFormat>
  <Paragraphs>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ACTION CARDS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CARDS</dc:title>
  <dc:creator>Ros Carruthers</dc:creator>
  <cp:lastModifiedBy>Ros Carruthers</cp:lastModifiedBy>
  <cp:revision>5</cp:revision>
  <cp:lastPrinted>2017-05-24T12:15:09Z</cp:lastPrinted>
  <dcterms:created xsi:type="dcterms:W3CDTF">2017-05-24T12:03:11Z</dcterms:created>
  <dcterms:modified xsi:type="dcterms:W3CDTF">2017-05-31T15:16:46Z</dcterms:modified>
</cp:coreProperties>
</file>