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99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48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1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24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50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63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81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69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06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7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26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B146-572D-42C3-B3AF-7733950995BE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9B25-4706-4481-B281-7B86E8DE48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565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REAL LIFE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 be printed on A4.</a:t>
            </a:r>
          </a:p>
          <a:p>
            <a:r>
              <a:rPr lang="en-GB" dirty="0"/>
              <a:t>Each </a:t>
            </a:r>
            <a:r>
              <a:rPr lang="en-GB" dirty="0" err="1"/>
              <a:t>Powerpoint</a:t>
            </a:r>
            <a:r>
              <a:rPr lang="en-GB" dirty="0"/>
              <a:t> is front and back of card.</a:t>
            </a:r>
          </a:p>
          <a:p>
            <a:r>
              <a:rPr lang="en-GB" dirty="0"/>
              <a:t>Once printed - cut out and paste together.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5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707" y="1610952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778" y="1610953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4607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966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580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31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1117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648" y="1619918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49" y="1619918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847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13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0049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860" y="1566130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15436" y="2023330"/>
            <a:ext cx="3474727" cy="2560325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0452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507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7419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472" y="1691636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837" y="1691635"/>
            <a:ext cx="2560325" cy="3474727"/>
          </a:xfrm>
          <a:prstGeom prst="rect">
            <a:avLst/>
          </a:prstGeom>
          <a:ln w="190500" cap="sq">
            <a:solidFill>
              <a:srgbClr val="00206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90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26</Words>
  <Application>Microsoft Office PowerPoint</Application>
  <PresentationFormat>Widescreen</PresentationFormat>
  <Paragraphs>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REAL 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LIFE</dc:title>
  <dc:creator>Ros Carruthers</dc:creator>
  <cp:lastModifiedBy>Ros Carruthers</cp:lastModifiedBy>
  <cp:revision>4</cp:revision>
  <cp:lastPrinted>2017-05-24T13:16:04Z</cp:lastPrinted>
  <dcterms:created xsi:type="dcterms:W3CDTF">2017-05-24T13:14:16Z</dcterms:created>
  <dcterms:modified xsi:type="dcterms:W3CDTF">2017-06-01T10:36:59Z</dcterms:modified>
</cp:coreProperties>
</file>