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0" r:id="rId2"/>
    <p:sldId id="263" r:id="rId3"/>
    <p:sldId id="289" r:id="rId4"/>
    <p:sldId id="278" r:id="rId5"/>
    <p:sldId id="286" r:id="rId6"/>
    <p:sldId id="280" r:id="rId7"/>
    <p:sldId id="285" r:id="rId8"/>
    <p:sldId id="282" r:id="rId9"/>
    <p:sldId id="288" r:id="rId10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26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ACTION CARDS - FISHERMAN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To be printed on A4.</a:t>
            </a:r>
          </a:p>
          <a:p>
            <a:r>
              <a:rPr lang="en-GB" dirty="0" err="1" smtClean="0"/>
              <a:t>Powerpoint</a:t>
            </a:r>
            <a:r>
              <a:rPr lang="en-GB" dirty="0" smtClean="0"/>
              <a:t> 2,4,6 and 8 is back of cards.</a:t>
            </a:r>
          </a:p>
          <a:p>
            <a:r>
              <a:rPr lang="en-GB" dirty="0" err="1" smtClean="0"/>
              <a:t>Powerpoint</a:t>
            </a:r>
            <a:r>
              <a:rPr lang="en-GB" dirty="0" smtClean="0"/>
              <a:t> 3,5,7 and 9 is front of cards.</a:t>
            </a:r>
            <a:endParaRPr lang="en-GB" dirty="0"/>
          </a:p>
          <a:p>
            <a:r>
              <a:rPr lang="en-GB" dirty="0"/>
              <a:t>Once printed - cut out and paste together.</a:t>
            </a:r>
          </a:p>
        </p:txBody>
      </p:sp>
    </p:spTree>
    <p:extLst>
      <p:ext uri="{BB962C8B-B14F-4D97-AF65-F5344CB8AC3E}">
        <p14:creationId xmlns:p14="http://schemas.microsoft.com/office/powerpoint/2010/main" val="375938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49096" y="451939"/>
            <a:ext cx="17524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SELL FISH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49597" y="3942268"/>
            <a:ext cx="1368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INVEST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52221" y="451938"/>
            <a:ext cx="92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FISH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6099" y="3948678"/>
            <a:ext cx="1915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MAINTAIN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09743" y="1036714"/>
            <a:ext cx="24086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CONTINUE TO CARRY OUT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MAIN ACTIVITY 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16693" y="1070807"/>
            <a:ext cx="2217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DEVELOP COMMERCIAL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ACTIVITIES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37298" y="4527043"/>
            <a:ext cx="297600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660066"/>
                </a:solidFill>
              </a:rPr>
              <a:t>PURCHASE NEW BOAT, NEW </a:t>
            </a:r>
          </a:p>
          <a:p>
            <a:pPr algn="ctr"/>
            <a:r>
              <a:rPr lang="en-US" sz="1500" dirty="0" smtClean="0">
                <a:solidFill>
                  <a:srgbClr val="660066"/>
                </a:solidFill>
              </a:rPr>
              <a:t>TECHNOLOGY OR NEW EQUIPMENT</a:t>
            </a:r>
            <a:endParaRPr lang="en-US" sz="15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3416" y="4533453"/>
            <a:ext cx="1781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MAINTENANCE OF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WORKING TOOL</a:t>
            </a:r>
            <a:endParaRPr lang="en-US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3447571"/>
            <a:ext cx="3517922" cy="3458198"/>
          </a:xfrm>
          <a:prstGeom prst="rect">
            <a:avLst/>
          </a:prstGeom>
        </p:spPr>
      </p:pic>
      <p:pic>
        <p:nvPicPr>
          <p:cNvPr id="8" name="Picture 7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3466685"/>
            <a:ext cx="3517922" cy="3458198"/>
          </a:xfrm>
          <a:prstGeom prst="rect">
            <a:avLst/>
          </a:prstGeom>
        </p:spPr>
      </p:pic>
      <p:pic>
        <p:nvPicPr>
          <p:cNvPr id="9" name="Picture 8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66152"/>
            <a:ext cx="3517922" cy="3458198"/>
          </a:xfrm>
          <a:prstGeom prst="rect">
            <a:avLst/>
          </a:prstGeom>
        </p:spPr>
      </p:pic>
      <p:pic>
        <p:nvPicPr>
          <p:cNvPr id="14" name="Picture 13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66152"/>
            <a:ext cx="3517922" cy="34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47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32257" y="456976"/>
            <a:ext cx="1603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ENGAGE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85919" y="3736036"/>
            <a:ext cx="24961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EXTEND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FISHING RANGE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4355" y="272311"/>
            <a:ext cx="2699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CHANGE 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WASTE PRACTICE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84082" y="3938378"/>
            <a:ext cx="1659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PROTEST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3487" y="1091217"/>
            <a:ext cx="2041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IN RESPONSE TO LAW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OR TECHNOLOGY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1300" y="1108958"/>
            <a:ext cx="2505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WITH PORT AUTHORITY OR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OTHER STAKEHOLDERS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31432" y="4608976"/>
            <a:ext cx="2005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660066"/>
                </a:solidFill>
              </a:rPr>
              <a:t>D</a:t>
            </a:r>
            <a:r>
              <a:rPr lang="en-US" sz="1400" dirty="0" smtClean="0">
                <a:solidFill>
                  <a:srgbClr val="660066"/>
                </a:solidFill>
              </a:rPr>
              <a:t>UE TO OPPORTUNITIES </a:t>
            </a:r>
          </a:p>
          <a:p>
            <a:pPr algn="ctr"/>
            <a:r>
              <a:rPr lang="en-US" sz="1400" dirty="0" smtClean="0">
                <a:solidFill>
                  <a:srgbClr val="660066"/>
                </a:solidFill>
              </a:rPr>
              <a:t>OR CONSTRAINTS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2666" y="4549695"/>
            <a:ext cx="2342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REACT PUBLICLY TO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UNFAVOURABLE ACTIONS</a:t>
            </a:r>
            <a:endParaRPr lang="en-US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3447571"/>
            <a:ext cx="3517922" cy="3458198"/>
          </a:xfrm>
          <a:prstGeom prst="rect">
            <a:avLst/>
          </a:prstGeom>
        </p:spPr>
      </p:pic>
      <p:pic>
        <p:nvPicPr>
          <p:cNvPr id="8" name="Picture 7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3466685"/>
            <a:ext cx="3517922" cy="3458198"/>
          </a:xfrm>
          <a:prstGeom prst="rect">
            <a:avLst/>
          </a:prstGeom>
        </p:spPr>
      </p:pic>
      <p:pic>
        <p:nvPicPr>
          <p:cNvPr id="9" name="Picture 8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66152"/>
            <a:ext cx="3517922" cy="3458198"/>
          </a:xfrm>
          <a:prstGeom prst="rect">
            <a:avLst/>
          </a:prstGeom>
        </p:spPr>
      </p:pic>
      <p:pic>
        <p:nvPicPr>
          <p:cNvPr id="14" name="Picture 13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66152"/>
            <a:ext cx="3517922" cy="34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6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5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48520" y="296119"/>
            <a:ext cx="17529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ADOPT </a:t>
            </a:r>
          </a:p>
          <a:p>
            <a:pPr algn="ctr"/>
            <a:r>
              <a:rPr lang="en-US" sz="2800" dirty="0" smtClean="0">
                <a:solidFill>
                  <a:srgbClr val="660066"/>
                </a:solidFill>
              </a:rPr>
              <a:t>NEW TECH</a:t>
            </a:r>
            <a:endParaRPr lang="en-US" sz="28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653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ACTION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6560" y="287414"/>
            <a:ext cx="16824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CHANGE</a:t>
            </a:r>
          </a:p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ACTIVITY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14311" y="3649362"/>
            <a:ext cx="17994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CHANGE</a:t>
            </a:r>
          </a:p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PRACTICE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71258" y="1350336"/>
            <a:ext cx="3085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DEVELOP NON-FISHING ACTIVITIES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0606" y="1143270"/>
            <a:ext cx="2426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BECAUSE OF BETTER TECH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OR NEW RULES</a:t>
            </a: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23924" y="4563240"/>
            <a:ext cx="2380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TO IMPROVE CATCHES OR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RESPOND TO NEW RULES</a:t>
            </a:r>
            <a:endParaRPr lang="en-US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3447571"/>
            <a:ext cx="3517922" cy="3458198"/>
          </a:xfrm>
          <a:prstGeom prst="rect">
            <a:avLst/>
          </a:prstGeom>
        </p:spPr>
      </p:pic>
      <p:pic>
        <p:nvPicPr>
          <p:cNvPr id="8" name="Picture 7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3466685"/>
            <a:ext cx="3517922" cy="3458198"/>
          </a:xfrm>
          <a:prstGeom prst="rect">
            <a:avLst/>
          </a:prstGeom>
        </p:spPr>
      </p:pic>
      <p:pic>
        <p:nvPicPr>
          <p:cNvPr id="9" name="Picture 8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66152"/>
            <a:ext cx="3517922" cy="3458198"/>
          </a:xfrm>
          <a:prstGeom prst="rect">
            <a:avLst/>
          </a:prstGeom>
        </p:spPr>
      </p:pic>
      <p:pic>
        <p:nvPicPr>
          <p:cNvPr id="14" name="Picture 13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66152"/>
            <a:ext cx="3517922" cy="34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94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4515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24485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Purple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653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ACTION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653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ACTION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6560" y="6366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ACTION</a:t>
            </a:r>
            <a:endParaRPr lang="en-US" sz="3200" dirty="0">
              <a:solidFill>
                <a:srgbClr val="66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6560" y="4141804"/>
            <a:ext cx="17349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660066"/>
                </a:solidFill>
              </a:rPr>
              <a:t>ACTION</a:t>
            </a:r>
            <a:endParaRPr lang="en-US" sz="32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3447571"/>
            <a:ext cx="3517922" cy="3458198"/>
          </a:xfrm>
          <a:prstGeom prst="rect">
            <a:avLst/>
          </a:prstGeom>
        </p:spPr>
      </p:pic>
      <p:pic>
        <p:nvPicPr>
          <p:cNvPr id="8" name="Picture 7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3466685"/>
            <a:ext cx="3517922" cy="3458198"/>
          </a:xfrm>
          <a:prstGeom prst="rect">
            <a:avLst/>
          </a:prstGeom>
        </p:spPr>
      </p:pic>
      <p:pic>
        <p:nvPicPr>
          <p:cNvPr id="9" name="Picture 8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5645858" y="66152"/>
            <a:ext cx="3517922" cy="3458198"/>
          </a:xfrm>
          <a:prstGeom prst="rect">
            <a:avLst/>
          </a:prstGeom>
        </p:spPr>
      </p:pic>
      <p:pic>
        <p:nvPicPr>
          <p:cNvPr id="14" name="Picture 13" descr="3_5CircleSize-ActionCards-BackArt-Purple Bold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"/>
          <a:stretch/>
        </p:blipFill>
        <p:spPr>
          <a:xfrm>
            <a:off x="2225888" y="66152"/>
            <a:ext cx="3517922" cy="345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6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124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ACTION CARDS - FISHERMAN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Ros Carruthers</cp:lastModifiedBy>
  <cp:revision>40</cp:revision>
  <cp:lastPrinted>2017-05-25T11:07:54Z</cp:lastPrinted>
  <dcterms:created xsi:type="dcterms:W3CDTF">2015-02-19T12:20:12Z</dcterms:created>
  <dcterms:modified xsi:type="dcterms:W3CDTF">2017-05-31T15:22:41Z</dcterms:modified>
</cp:coreProperties>
</file>