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259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052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694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735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48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924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077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08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490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017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D045-CED0-42FC-AE4B-042130A0603D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60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CD045-CED0-42FC-AE4B-042130A0603D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BA5A8-E09C-4FEC-A2BD-4FA5770FC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335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ACTION CARDS - </a:t>
            </a:r>
            <a:r>
              <a:rPr lang="en-GB" dirty="0" smtClean="0"/>
              <a:t>AGENCY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To be printed on A4.</a:t>
            </a:r>
          </a:p>
          <a:p>
            <a:r>
              <a:rPr lang="en-GB" dirty="0" err="1"/>
              <a:t>Powerpoint</a:t>
            </a:r>
            <a:r>
              <a:rPr lang="en-GB" dirty="0"/>
              <a:t> </a:t>
            </a:r>
            <a:r>
              <a:rPr lang="en-GB" dirty="0" smtClean="0"/>
              <a:t>2,4,6,8 and 10 </a:t>
            </a:r>
            <a:r>
              <a:rPr lang="en-GB" dirty="0"/>
              <a:t>is back of cards.</a:t>
            </a:r>
          </a:p>
          <a:p>
            <a:r>
              <a:rPr lang="en-GB" dirty="0" err="1"/>
              <a:t>Powerpoint</a:t>
            </a:r>
            <a:r>
              <a:rPr lang="en-GB" dirty="0"/>
              <a:t> </a:t>
            </a:r>
            <a:r>
              <a:rPr lang="en-GB" dirty="0" smtClean="0"/>
              <a:t>3,5,7,9 and 11 </a:t>
            </a:r>
            <a:r>
              <a:rPr lang="en-GB" dirty="0"/>
              <a:t>is front of cards.</a:t>
            </a:r>
          </a:p>
          <a:p>
            <a:r>
              <a:rPr lang="en-GB" dirty="0"/>
              <a:t>Once printed - cut out and paste together.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7924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51275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060" y="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060" y="342900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203450" y="636605"/>
            <a:ext cx="1509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</a:rPr>
              <a:t>ACTION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203450" y="4141805"/>
            <a:ext cx="1509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</a:rPr>
              <a:t>ACTION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83480" y="636605"/>
            <a:ext cx="1509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</a:rPr>
              <a:t>ACTION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83480" y="4141805"/>
            <a:ext cx="1509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</a:rPr>
              <a:t>ACTION</a:t>
            </a:r>
          </a:p>
        </p:txBody>
      </p:sp>
    </p:spTree>
    <p:extLst>
      <p:ext uri="{BB962C8B-B14F-4D97-AF65-F5344CB8AC3E}">
        <p14:creationId xmlns:p14="http://schemas.microsoft.com/office/powerpoint/2010/main" val="1595969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51275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7248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834" y="52827"/>
            <a:ext cx="3419970" cy="3419970"/>
          </a:xfrm>
          <a:prstGeom prst="rect">
            <a:avLst/>
          </a:prstGeom>
        </p:spPr>
      </p:pic>
      <p:pic>
        <p:nvPicPr>
          <p:cNvPr id="15" name="Picture 14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236" y="3487396"/>
            <a:ext cx="3419970" cy="3419970"/>
          </a:xfrm>
          <a:prstGeom prst="rect">
            <a:avLst/>
          </a:prstGeom>
        </p:spPr>
      </p:pic>
      <p:pic>
        <p:nvPicPr>
          <p:cNvPr id="16" name="Picture 15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266" y="3467228"/>
            <a:ext cx="3419970" cy="3419970"/>
          </a:xfrm>
          <a:prstGeom prst="rect">
            <a:avLst/>
          </a:prstGeom>
        </p:spPr>
      </p:pic>
      <p:pic>
        <p:nvPicPr>
          <p:cNvPr id="17" name="Picture 16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864" y="4379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138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51275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064" y="1806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060" y="342900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881665" y="298166"/>
            <a:ext cx="21527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</a:rPr>
              <a:t>MANAGE</a:t>
            </a:r>
          </a:p>
          <a:p>
            <a:pPr algn="ctr"/>
            <a:r>
              <a:rPr lang="en-US" sz="3200" dirty="0">
                <a:solidFill>
                  <a:schemeClr val="accent2"/>
                </a:solidFill>
              </a:rPr>
              <a:t>RESOURCES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39061" y="3666985"/>
            <a:ext cx="24348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</a:rPr>
              <a:t>ENSURE</a:t>
            </a:r>
          </a:p>
          <a:p>
            <a:pPr algn="ctr"/>
            <a:r>
              <a:rPr lang="en-US" sz="3200" dirty="0">
                <a:solidFill>
                  <a:schemeClr val="accent2"/>
                </a:solidFill>
              </a:rPr>
              <a:t>COMPLIANCE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39832" y="602740"/>
            <a:ext cx="23964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</a:rPr>
              <a:t>COORDINATE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39214" y="3849418"/>
            <a:ext cx="1997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</a:rPr>
              <a:t>REGULATE</a:t>
            </a:r>
            <a:r>
              <a:rPr lang="en-US" sz="3200" dirty="0">
                <a:solidFill>
                  <a:schemeClr val="accent6"/>
                </a:solidFill>
              </a:rPr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34807" y="1187514"/>
            <a:ext cx="2606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TO SMOOTH OPERATIONS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742075" y="1340653"/>
            <a:ext cx="24318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</a:rPr>
              <a:t>FOR EFFICIENT OPERATION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108232" y="4658848"/>
            <a:ext cx="1699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ENFORCE RULES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44887" y="4658848"/>
            <a:ext cx="298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CHANGE RULE OF OPERATION</a:t>
            </a:r>
          </a:p>
        </p:txBody>
      </p:sp>
    </p:spTree>
    <p:extLst>
      <p:ext uri="{BB962C8B-B14F-4D97-AF65-F5344CB8AC3E}">
        <p14:creationId xmlns:p14="http://schemas.microsoft.com/office/powerpoint/2010/main" val="1324515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51275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7248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834" y="52827"/>
            <a:ext cx="3419970" cy="3419970"/>
          </a:xfrm>
          <a:prstGeom prst="rect">
            <a:avLst/>
          </a:prstGeom>
        </p:spPr>
      </p:pic>
      <p:pic>
        <p:nvPicPr>
          <p:cNvPr id="15" name="Picture 14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236" y="3487396"/>
            <a:ext cx="3419970" cy="3419970"/>
          </a:xfrm>
          <a:prstGeom prst="rect">
            <a:avLst/>
          </a:prstGeom>
        </p:spPr>
      </p:pic>
      <p:pic>
        <p:nvPicPr>
          <p:cNvPr id="16" name="Picture 15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266" y="3467228"/>
            <a:ext cx="3419970" cy="3419970"/>
          </a:xfrm>
          <a:prstGeom prst="rect">
            <a:avLst/>
          </a:prstGeom>
        </p:spPr>
      </p:pic>
      <p:pic>
        <p:nvPicPr>
          <p:cNvPr id="17" name="Picture 16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864" y="4379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402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51275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060" y="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060" y="342900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90531" y="287873"/>
            <a:ext cx="179946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</a:rPr>
              <a:t>CHANGE</a:t>
            </a:r>
          </a:p>
          <a:p>
            <a:pPr algn="ctr"/>
            <a:r>
              <a:rPr lang="en-US" sz="3200" dirty="0">
                <a:solidFill>
                  <a:schemeClr val="accent2"/>
                </a:solidFill>
              </a:rPr>
              <a:t>PRACTICE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11709" y="3653252"/>
            <a:ext cx="25571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</a:rPr>
              <a:t>DEFEND</a:t>
            </a:r>
          </a:p>
          <a:p>
            <a:pPr algn="ctr"/>
            <a:r>
              <a:rPr lang="en-US" sz="3200" dirty="0">
                <a:solidFill>
                  <a:schemeClr val="accent2"/>
                </a:solidFill>
              </a:rPr>
              <a:t>CONSTITUENT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07535" y="429805"/>
            <a:ext cx="18610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</a:rPr>
              <a:t>MONITOR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54991" y="3702680"/>
            <a:ext cx="20251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dirty="0">
                <a:solidFill>
                  <a:schemeClr val="accent2"/>
                </a:solidFill>
              </a:rPr>
              <a:t>PROTECT</a:t>
            </a:r>
          </a:p>
          <a:p>
            <a:pPr algn="ctr"/>
            <a:r>
              <a:rPr lang="en-US" sz="3000" dirty="0">
                <a:solidFill>
                  <a:schemeClr val="accent2"/>
                </a:solidFill>
              </a:rPr>
              <a:t>RESOURCES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17615" y="1110001"/>
            <a:ext cx="24408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</a:rPr>
              <a:t>ASSESS STOCKS, MONITOR </a:t>
            </a:r>
          </a:p>
          <a:p>
            <a:pPr algn="ctr"/>
            <a:r>
              <a:rPr lang="en-US" sz="1600" dirty="0">
                <a:solidFill>
                  <a:schemeClr val="accent2"/>
                </a:solidFill>
              </a:rPr>
              <a:t>PRACTICES, ETC…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569304" y="1143744"/>
            <a:ext cx="2777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</a:rPr>
              <a:t>ADAPT TO NEW LEGISLATION, </a:t>
            </a:r>
          </a:p>
          <a:p>
            <a:pPr algn="ctr"/>
            <a:r>
              <a:rPr lang="en-US" sz="1600" dirty="0">
                <a:solidFill>
                  <a:schemeClr val="accent2"/>
                </a:solidFill>
              </a:rPr>
              <a:t>TECHNOLOGY OR KNOWLEDGE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39396" y="4575948"/>
            <a:ext cx="28372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</a:rPr>
              <a:t>COME UP FOR CONSTITUENT IN</a:t>
            </a:r>
          </a:p>
          <a:p>
            <a:pPr algn="ctr"/>
            <a:r>
              <a:rPr lang="en-US" sz="1600" dirty="0">
                <a:solidFill>
                  <a:schemeClr val="accent2"/>
                </a:solidFill>
              </a:rPr>
              <a:t>THE FACE OF UNFAIR THREAT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32171" y="4563241"/>
            <a:ext cx="22117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</a:rPr>
              <a:t>TO ENSURE LONG-TERM</a:t>
            </a:r>
          </a:p>
          <a:p>
            <a:pPr algn="ctr"/>
            <a:r>
              <a:rPr lang="en-US" sz="1600" dirty="0">
                <a:solidFill>
                  <a:schemeClr val="accent2"/>
                </a:solidFill>
              </a:rPr>
              <a:t>AVAILABILITY</a:t>
            </a:r>
          </a:p>
        </p:txBody>
      </p:sp>
    </p:spTree>
    <p:extLst>
      <p:ext uri="{BB962C8B-B14F-4D97-AF65-F5344CB8AC3E}">
        <p14:creationId xmlns:p14="http://schemas.microsoft.com/office/powerpoint/2010/main" val="3148785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51275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7248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834" y="52827"/>
            <a:ext cx="3419970" cy="3419970"/>
          </a:xfrm>
          <a:prstGeom prst="rect">
            <a:avLst/>
          </a:prstGeom>
        </p:spPr>
      </p:pic>
      <p:pic>
        <p:nvPicPr>
          <p:cNvPr id="15" name="Picture 14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236" y="3487396"/>
            <a:ext cx="3419970" cy="3419970"/>
          </a:xfrm>
          <a:prstGeom prst="rect">
            <a:avLst/>
          </a:prstGeom>
        </p:spPr>
      </p:pic>
      <p:pic>
        <p:nvPicPr>
          <p:cNvPr id="16" name="Picture 15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266" y="3467228"/>
            <a:ext cx="3419970" cy="3419970"/>
          </a:xfrm>
          <a:prstGeom prst="rect">
            <a:avLst/>
          </a:prstGeom>
        </p:spPr>
      </p:pic>
      <p:pic>
        <p:nvPicPr>
          <p:cNvPr id="17" name="Picture 16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864" y="4379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81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51275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060" y="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060" y="342900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33339" y="266815"/>
            <a:ext cx="184935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</a:rPr>
              <a:t>CHANGE</a:t>
            </a:r>
          </a:p>
          <a:p>
            <a:pPr algn="ctr"/>
            <a:r>
              <a:rPr lang="en-US" sz="3200" dirty="0">
                <a:solidFill>
                  <a:schemeClr val="accent2"/>
                </a:solidFill>
              </a:rPr>
              <a:t>STRATEGY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091431" y="4032471"/>
            <a:ext cx="17331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</a:rPr>
              <a:t>CONSULT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78765" y="513037"/>
            <a:ext cx="13965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</a:rPr>
              <a:t>ADVISE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26599" y="3773621"/>
            <a:ext cx="24229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2"/>
                </a:solidFill>
              </a:rPr>
              <a:t>INTERFACE </a:t>
            </a:r>
          </a:p>
          <a:p>
            <a:pPr algn="ctr"/>
            <a:r>
              <a:rPr lang="en-US" sz="2000" dirty="0">
                <a:solidFill>
                  <a:schemeClr val="accent2"/>
                </a:solidFill>
              </a:rPr>
              <a:t>WITH STAKEHOLDERS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38427" y="1097813"/>
            <a:ext cx="25992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</a:rPr>
              <a:t>PROVIDE SPECIALIST ADVICE </a:t>
            </a:r>
          </a:p>
          <a:p>
            <a:pPr algn="ctr"/>
            <a:r>
              <a:rPr lang="en-US" sz="1600" dirty="0">
                <a:solidFill>
                  <a:schemeClr val="accent2"/>
                </a:solidFill>
              </a:rPr>
              <a:t>TO CONSTITUENCY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758522" y="1153525"/>
            <a:ext cx="2398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</a:rPr>
              <a:t>REORIENT ACTIVITIES FOR </a:t>
            </a:r>
          </a:p>
          <a:p>
            <a:pPr algn="ctr"/>
            <a:r>
              <a:rPr lang="en-US" sz="1600" dirty="0">
                <a:solidFill>
                  <a:schemeClr val="accent2"/>
                </a:solidFill>
              </a:rPr>
              <a:t>THE FUTURE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56388" y="4604618"/>
            <a:ext cx="2803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2"/>
                </a:solidFill>
              </a:rPr>
              <a:t>TALK TO STAKEHOLDERS, EXPERTS, ETC.</a:t>
            </a:r>
          </a:p>
          <a:p>
            <a:pPr algn="ctr"/>
            <a:r>
              <a:rPr lang="en-US" sz="1200" b="1" dirty="0">
                <a:solidFill>
                  <a:schemeClr val="accent2"/>
                </a:solidFill>
              </a:rPr>
              <a:t>TO UNDERSTAND THEIR POINTS OF VIEW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08145" y="4658848"/>
            <a:ext cx="30598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</a:rPr>
              <a:t>MANAGE CONFLICTING DEMANDS</a:t>
            </a:r>
          </a:p>
        </p:txBody>
      </p:sp>
    </p:spTree>
    <p:extLst>
      <p:ext uri="{BB962C8B-B14F-4D97-AF65-F5344CB8AC3E}">
        <p14:creationId xmlns:p14="http://schemas.microsoft.com/office/powerpoint/2010/main" val="4207521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51275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7248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834" y="52827"/>
            <a:ext cx="3419970" cy="3419970"/>
          </a:xfrm>
          <a:prstGeom prst="rect">
            <a:avLst/>
          </a:prstGeom>
        </p:spPr>
      </p:pic>
      <p:pic>
        <p:nvPicPr>
          <p:cNvPr id="15" name="Picture 14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236" y="3487396"/>
            <a:ext cx="3419970" cy="3419970"/>
          </a:xfrm>
          <a:prstGeom prst="rect">
            <a:avLst/>
          </a:prstGeom>
        </p:spPr>
      </p:pic>
      <p:pic>
        <p:nvPicPr>
          <p:cNvPr id="16" name="Picture 15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266" y="3467228"/>
            <a:ext cx="3419970" cy="3419970"/>
          </a:xfrm>
          <a:prstGeom prst="rect">
            <a:avLst/>
          </a:prstGeom>
        </p:spPr>
      </p:pic>
      <p:pic>
        <p:nvPicPr>
          <p:cNvPr id="17" name="Picture 16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864" y="4379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803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51275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30" y="9030"/>
            <a:ext cx="3419970" cy="3419970"/>
          </a:xfrm>
          <a:prstGeom prst="rect">
            <a:avLst/>
          </a:prstGeom>
        </p:spPr>
      </p:pic>
      <p:pic>
        <p:nvPicPr>
          <p:cNvPr id="8" name="Picture 7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030" y="3438030"/>
            <a:ext cx="3419970" cy="3419970"/>
          </a:xfrm>
          <a:prstGeom prst="rect">
            <a:avLst/>
          </a:prstGeom>
        </p:spPr>
      </p:pic>
      <p:pic>
        <p:nvPicPr>
          <p:cNvPr id="9" name="Picture 8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060" y="0"/>
            <a:ext cx="3419970" cy="3419970"/>
          </a:xfrm>
          <a:prstGeom prst="rect">
            <a:avLst/>
          </a:prstGeom>
        </p:spPr>
      </p:pic>
      <p:pic>
        <p:nvPicPr>
          <p:cNvPr id="10" name="Picture 9" descr="3_5CircleSize-ActionCards-Orange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060" y="3429000"/>
            <a:ext cx="3419970" cy="34199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161964" y="294962"/>
            <a:ext cx="15921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</a:rPr>
              <a:t>LAUNCH</a:t>
            </a:r>
          </a:p>
          <a:p>
            <a:pPr algn="ctr"/>
            <a:r>
              <a:rPr lang="en-US" sz="3200" dirty="0">
                <a:solidFill>
                  <a:schemeClr val="accent2"/>
                </a:solidFill>
              </a:rPr>
              <a:t>STUDY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23705" y="3849416"/>
            <a:ext cx="27318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</a:rPr>
              <a:t>FACILITATE</a:t>
            </a:r>
          </a:p>
          <a:p>
            <a:pPr algn="ctr"/>
            <a:r>
              <a:rPr lang="en-US" sz="3200" dirty="0">
                <a:solidFill>
                  <a:schemeClr val="accent2"/>
                </a:solidFill>
              </a:rPr>
              <a:t>COOPERATION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45394" y="596793"/>
            <a:ext cx="15853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</a:rPr>
              <a:t>INFORM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31152" y="3849417"/>
            <a:ext cx="12137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</a:rPr>
              <a:t>TRAIN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29156" y="1187514"/>
            <a:ext cx="22177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</a:rPr>
              <a:t>INFORM</a:t>
            </a:r>
            <a:r>
              <a:rPr lang="en-US" sz="1600" dirty="0">
                <a:solidFill>
                  <a:schemeClr val="accent6"/>
                </a:solidFill>
              </a:rPr>
              <a:t> </a:t>
            </a:r>
            <a:r>
              <a:rPr lang="en-US" sz="1600" dirty="0">
                <a:solidFill>
                  <a:schemeClr val="accent2"/>
                </a:solidFill>
              </a:rPr>
              <a:t>STAKEHOLDERS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560459" y="1187514"/>
            <a:ext cx="2795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</a:rPr>
              <a:t>INVESTIGATE TO FILL INFORMATION</a:t>
            </a:r>
          </a:p>
          <a:p>
            <a:pPr algn="ctr"/>
            <a:r>
              <a:rPr lang="en-US" sz="1400" dirty="0">
                <a:solidFill>
                  <a:schemeClr val="accent2"/>
                </a:solidFill>
              </a:rPr>
              <a:t>OR KNOWLEDGE GAP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691867" y="4750997"/>
            <a:ext cx="2532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TO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IMPROVE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OPERATION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03736" y="4258740"/>
            <a:ext cx="26686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</a:rPr>
              <a:t>TRAIN PERSONNEL</a:t>
            </a:r>
          </a:p>
          <a:p>
            <a:pPr algn="ctr"/>
            <a:r>
              <a:rPr lang="en-US" sz="1600" dirty="0">
                <a:solidFill>
                  <a:schemeClr val="accent2"/>
                </a:solidFill>
              </a:rPr>
              <a:t>TO IMPROVE OPERATIONS OR</a:t>
            </a:r>
          </a:p>
          <a:p>
            <a:pPr algn="ctr"/>
            <a:r>
              <a:rPr lang="en-US" sz="1600" dirty="0">
                <a:solidFill>
                  <a:schemeClr val="accent2"/>
                </a:solidFill>
              </a:rPr>
              <a:t>ADAPT TO NEW KNOWLEDGE</a:t>
            </a:r>
          </a:p>
        </p:txBody>
      </p:sp>
    </p:spTree>
    <p:extLst>
      <p:ext uri="{BB962C8B-B14F-4D97-AF65-F5344CB8AC3E}">
        <p14:creationId xmlns:p14="http://schemas.microsoft.com/office/powerpoint/2010/main" val="3159712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51275" y="3429000"/>
            <a:ext cx="11089453" cy="0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7248030" y="-265828"/>
            <a:ext cx="0" cy="7123828"/>
          </a:xfrm>
          <a:prstGeom prst="line">
            <a:avLst/>
          </a:prstGeom>
          <a:ln w="317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834" y="52827"/>
            <a:ext cx="3419970" cy="3419970"/>
          </a:xfrm>
          <a:prstGeom prst="rect">
            <a:avLst/>
          </a:prstGeom>
        </p:spPr>
      </p:pic>
      <p:pic>
        <p:nvPicPr>
          <p:cNvPr id="15" name="Picture 14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236" y="3487396"/>
            <a:ext cx="3419970" cy="3419970"/>
          </a:xfrm>
          <a:prstGeom prst="rect">
            <a:avLst/>
          </a:prstGeom>
        </p:spPr>
      </p:pic>
      <p:pic>
        <p:nvPicPr>
          <p:cNvPr id="16" name="Picture 15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266" y="3467228"/>
            <a:ext cx="3419970" cy="3419970"/>
          </a:xfrm>
          <a:prstGeom prst="rect">
            <a:avLst/>
          </a:prstGeom>
        </p:spPr>
      </p:pic>
      <p:pic>
        <p:nvPicPr>
          <p:cNvPr id="17" name="Picture 16" descr="3_5CircleSize-ActionCards-BackArt-OrangeBold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864" y="43797"/>
            <a:ext cx="3419970" cy="341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288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158</Words>
  <Application>Microsoft Office PowerPoint</Application>
  <PresentationFormat>Widescreen</PresentationFormat>
  <Paragraphs>60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ACTION CARDS - AGENCY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CARDS - ORANGE</dc:title>
  <dc:creator>Ros Carruthers</dc:creator>
  <cp:lastModifiedBy>Ros Carruthers</cp:lastModifiedBy>
  <cp:revision>4</cp:revision>
  <cp:lastPrinted>2017-05-25T11:42:16Z</cp:lastPrinted>
  <dcterms:created xsi:type="dcterms:W3CDTF">2017-05-25T11:22:08Z</dcterms:created>
  <dcterms:modified xsi:type="dcterms:W3CDTF">2017-06-01T09:55:14Z</dcterms:modified>
</cp:coreProperties>
</file>