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1" d="100"/>
          <a:sy n="71" d="100"/>
        </p:scale>
        <p:origin x="48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B146-572D-42C3-B3AF-7733950995BE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9B25-4706-4481-B281-7B86E8DE48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99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B146-572D-42C3-B3AF-7733950995BE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9B25-4706-4481-B281-7B86E8DE48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6480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B146-572D-42C3-B3AF-7733950995BE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9B25-4706-4481-B281-7B86E8DE48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3711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B146-572D-42C3-B3AF-7733950995BE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9B25-4706-4481-B281-7B86E8DE48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246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B146-572D-42C3-B3AF-7733950995BE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9B25-4706-4481-B281-7B86E8DE48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0506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B146-572D-42C3-B3AF-7733950995BE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9B25-4706-4481-B281-7B86E8DE48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637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B146-572D-42C3-B3AF-7733950995BE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9B25-4706-4481-B281-7B86E8DE48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1814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B146-572D-42C3-B3AF-7733950995BE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9B25-4706-4481-B281-7B86E8DE48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690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B146-572D-42C3-B3AF-7733950995BE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9B25-4706-4481-B281-7B86E8DE48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2063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B146-572D-42C3-B3AF-7733950995BE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9B25-4706-4481-B281-7B86E8DE48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0877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B146-572D-42C3-B3AF-7733950995BE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9B25-4706-4481-B281-7B86E8DE48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9260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1B146-572D-42C3-B3AF-7733950995BE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29B25-4706-4481-B281-7B86E8DE48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7565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REAL LIFE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To be printed on A4.</a:t>
            </a:r>
          </a:p>
          <a:p>
            <a:r>
              <a:rPr lang="en-GB" dirty="0"/>
              <a:t>Each </a:t>
            </a:r>
            <a:r>
              <a:rPr lang="en-GB" dirty="0" err="1"/>
              <a:t>Powerpoint</a:t>
            </a:r>
            <a:r>
              <a:rPr lang="en-GB" dirty="0"/>
              <a:t> is front and back of card.</a:t>
            </a:r>
          </a:p>
          <a:p>
            <a:r>
              <a:rPr lang="en-GB" dirty="0"/>
              <a:t>Once printed - cut out and paste together.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751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8707" y="1610952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6778" y="1610953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34607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2472" y="1691636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2966" y="1691636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45800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2472" y="1691636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7131" y="1691636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11117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7648" y="1619918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8849" y="1619918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18476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2472" y="1691636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2613" y="1691636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700492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3860" y="1566130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615436" y="2023330"/>
            <a:ext cx="3474727" cy="2560325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60452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2472" y="1691636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9507" y="1691636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27419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2472" y="1691636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837" y="1691635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7909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26</Words>
  <Application>Microsoft Office PowerPoint</Application>
  <PresentationFormat>Widescreen</PresentationFormat>
  <Paragraphs>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REAL LIFE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UCA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REAL LIFE</dc:title>
  <dc:creator>Ros Carruthers</dc:creator>
  <cp:lastModifiedBy>Ros Carruthers</cp:lastModifiedBy>
  <cp:revision>4</cp:revision>
  <cp:lastPrinted>2017-05-24T13:16:04Z</cp:lastPrinted>
  <dcterms:created xsi:type="dcterms:W3CDTF">2017-05-24T13:14:16Z</dcterms:created>
  <dcterms:modified xsi:type="dcterms:W3CDTF">2017-05-31T15:12:14Z</dcterms:modified>
</cp:coreProperties>
</file>