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483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809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84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5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3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035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8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500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1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CCA1-4B88-4D7A-9224-D77012ECCBEF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E2035-C0E1-405B-9B6D-20E97A3E8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00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VARIABLE DRIVERS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</p:txBody>
      </p:sp>
    </p:spTree>
    <p:extLst>
      <p:ext uri="{BB962C8B-B14F-4D97-AF65-F5344CB8AC3E}">
        <p14:creationId xmlns:p14="http://schemas.microsoft.com/office/powerpoint/2010/main" val="2710073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768" y="2111275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191" y="2111275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6281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85" y="2156098"/>
            <a:ext cx="3823362" cy="3210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85" y="2075416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4286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27" y="2102311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979" y="2102311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94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556" y="2057486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368" y="2057486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8341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92" y="217402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650" y="217402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97075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098" y="188715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61" y="188715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374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038" y="2012663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32" y="2012663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01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814" y="1770615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32" y="1645110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566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44" y="188715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450" y="188715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945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87" y="2236781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156" y="2236781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883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933" y="2030592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14" y="2030592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8557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074" y="2039557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62" y="1896121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0725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781" y="2138169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944" y="2066452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995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709" y="2048522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332" y="1967840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199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415" y="2209888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85" y="2147133"/>
            <a:ext cx="3648463" cy="3191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608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</Words>
  <Application>Microsoft Office PowerPoint</Application>
  <PresentationFormat>Widescreen</PresentationFormat>
  <Paragraphs>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VARIABLE DRIVERS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 DRIVERS</dc:title>
  <dc:creator>Ros Carruthers</dc:creator>
  <cp:lastModifiedBy>Ros Carruthers</cp:lastModifiedBy>
  <cp:revision>3</cp:revision>
  <dcterms:created xsi:type="dcterms:W3CDTF">2017-05-24T13:46:48Z</dcterms:created>
  <dcterms:modified xsi:type="dcterms:W3CDTF">2017-05-31T15:18:59Z</dcterms:modified>
</cp:coreProperties>
</file>