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EE3E-88B1-420E-8191-743ED983A341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BF0A-2C0F-491D-BF4E-8152289A8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559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EE3E-88B1-420E-8191-743ED983A341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BF0A-2C0F-491D-BF4E-8152289A8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441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EE3E-88B1-420E-8191-743ED983A341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BF0A-2C0F-491D-BF4E-8152289A8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153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EE3E-88B1-420E-8191-743ED983A341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BF0A-2C0F-491D-BF4E-8152289A8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729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EE3E-88B1-420E-8191-743ED983A341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BF0A-2C0F-491D-BF4E-8152289A8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67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EE3E-88B1-420E-8191-743ED983A341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BF0A-2C0F-491D-BF4E-8152289A8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218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EE3E-88B1-420E-8191-743ED983A341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BF0A-2C0F-491D-BF4E-8152289A8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870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EE3E-88B1-420E-8191-743ED983A341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BF0A-2C0F-491D-BF4E-8152289A8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03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EE3E-88B1-420E-8191-743ED983A341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BF0A-2C0F-491D-BF4E-8152289A8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699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EE3E-88B1-420E-8191-743ED983A341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BF0A-2C0F-491D-BF4E-8152289A8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34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EE3E-88B1-420E-8191-743ED983A341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BF0A-2C0F-491D-BF4E-8152289A8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285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EEE3E-88B1-420E-8191-743ED983A341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4BF0A-2C0F-491D-BF4E-8152289A8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69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MEGATRENDS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To be printed on A4.</a:t>
            </a:r>
          </a:p>
          <a:p>
            <a:r>
              <a:rPr lang="en-GB" dirty="0"/>
              <a:t>Each </a:t>
            </a:r>
            <a:r>
              <a:rPr lang="en-GB" dirty="0" err="1"/>
              <a:t>Powerpoint</a:t>
            </a:r>
            <a:r>
              <a:rPr lang="en-GB" dirty="0"/>
              <a:t> is front and back of card.</a:t>
            </a:r>
          </a:p>
          <a:p>
            <a:r>
              <a:rPr lang="en-GB" dirty="0"/>
              <a:t>Once printed - cut out and paste together.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661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379" y="1654075"/>
            <a:ext cx="3648463" cy="3191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297" y="1752686"/>
            <a:ext cx="3648463" cy="3191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3042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379" y="1654075"/>
            <a:ext cx="3648463" cy="3191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768" y="1591322"/>
            <a:ext cx="3648463" cy="31912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5858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379" y="1654075"/>
            <a:ext cx="3648463" cy="3191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180" y="1654075"/>
            <a:ext cx="3648463" cy="31912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7365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179" y="1654075"/>
            <a:ext cx="3648463" cy="3191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862" y="1654075"/>
            <a:ext cx="3648463" cy="31912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7302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249" y="1743722"/>
            <a:ext cx="3648463" cy="3191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191" y="1743722"/>
            <a:ext cx="3648463" cy="3191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55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25</Words>
  <Application>Microsoft Office PowerPoint</Application>
  <PresentationFormat>Widescreen</PresentationFormat>
  <Paragraphs>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MEGATRENDS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MEGATRENDS</dc:title>
  <dc:creator>Ros Carruthers</dc:creator>
  <cp:lastModifiedBy>Ros Carruthers</cp:lastModifiedBy>
  <cp:revision>3</cp:revision>
  <dcterms:created xsi:type="dcterms:W3CDTF">2017-05-24T12:41:50Z</dcterms:created>
  <dcterms:modified xsi:type="dcterms:W3CDTF">2017-05-31T15:15:35Z</dcterms:modified>
</cp:coreProperties>
</file>