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0" r:id="rId5"/>
    <p:sldId id="261" r:id="rId6"/>
    <p:sldId id="263" r:id="rId7"/>
    <p:sldId id="264" r:id="rId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D0AA3-8548-43D5-8DE2-D9F714CC2B9D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7BF5-953B-4E3A-B5D4-DD5DB529F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331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D0AA3-8548-43D5-8DE2-D9F714CC2B9D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7BF5-953B-4E3A-B5D4-DD5DB529F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496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D0AA3-8548-43D5-8DE2-D9F714CC2B9D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7BF5-953B-4E3A-B5D4-DD5DB529F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56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D0AA3-8548-43D5-8DE2-D9F714CC2B9D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7BF5-953B-4E3A-B5D4-DD5DB529F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39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D0AA3-8548-43D5-8DE2-D9F714CC2B9D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7BF5-953B-4E3A-B5D4-DD5DB529F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636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D0AA3-8548-43D5-8DE2-D9F714CC2B9D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7BF5-953B-4E3A-B5D4-DD5DB529F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96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D0AA3-8548-43D5-8DE2-D9F714CC2B9D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7BF5-953B-4E3A-B5D4-DD5DB529F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21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D0AA3-8548-43D5-8DE2-D9F714CC2B9D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7BF5-953B-4E3A-B5D4-DD5DB529F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7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D0AA3-8548-43D5-8DE2-D9F714CC2B9D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7BF5-953B-4E3A-B5D4-DD5DB529F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880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D0AA3-8548-43D5-8DE2-D9F714CC2B9D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7BF5-953B-4E3A-B5D4-DD5DB529F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73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D0AA3-8548-43D5-8DE2-D9F714CC2B9D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7BF5-953B-4E3A-B5D4-DD5DB529F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75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D0AA3-8548-43D5-8DE2-D9F714CC2B9D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17BF5-953B-4E3A-B5D4-DD5DB529F2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070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Scenario Details - Yellow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To be printed on A4.</a:t>
            </a:r>
          </a:p>
          <a:p>
            <a:r>
              <a:rPr lang="en-GB" dirty="0"/>
              <a:t>Each </a:t>
            </a:r>
            <a:r>
              <a:rPr lang="en-GB" dirty="0" err="1"/>
              <a:t>Powerpoint</a:t>
            </a:r>
            <a:r>
              <a:rPr lang="en-GB" dirty="0"/>
              <a:t> is front and back of card.</a:t>
            </a:r>
          </a:p>
          <a:p>
            <a:r>
              <a:rPr lang="en-GB"/>
              <a:t>Once printed - cut out and paste together.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5645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790" y="1691634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179" y="1691633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195549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073" y="1691635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461" y="1691636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81773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814" y="1691634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249" y="1691635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64767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825" y="1763352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119" y="1763353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22040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826" y="1557165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060" y="1557165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40443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425" y="1691635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178" y="1691636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6617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28</Words>
  <Application>Microsoft Office PowerPoint</Application>
  <PresentationFormat>Widescreen</PresentationFormat>
  <Paragraphs>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Scenario Details - Yellow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Scenario Details - Yellow</dc:title>
  <dc:creator>Ros Carruthers</dc:creator>
  <cp:lastModifiedBy>Ros Carruthers</cp:lastModifiedBy>
  <cp:revision>3</cp:revision>
  <cp:lastPrinted>2017-05-31T11:04:38Z</cp:lastPrinted>
  <dcterms:created xsi:type="dcterms:W3CDTF">2017-05-31T09:55:51Z</dcterms:created>
  <dcterms:modified xsi:type="dcterms:W3CDTF">2017-05-31T15:00:48Z</dcterms:modified>
</cp:coreProperties>
</file>