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3" r:id="rId3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72D"/>
    <a:srgbClr val="FFFF66"/>
    <a:srgbClr val="006600"/>
    <a:srgbClr val="86F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1194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685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6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07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854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215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39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626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48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16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0121-06A0-A248-B77A-3299DF57496D}" type="datetimeFigureOut">
              <a:rPr lang="en-US" smtClean="0"/>
              <a:t>2/14/2020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682C3-A607-EB41-A616-D9F2195FB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3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Green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2892" y="-95098"/>
            <a:ext cx="9894256" cy="6994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69530" y="2956052"/>
            <a:ext cx="2443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Shared Circular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Strategies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7875393">
            <a:off x="4092899" y="1824544"/>
            <a:ext cx="183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Fiscal Framework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4549555">
            <a:off x="4388505" y="4642030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Social Values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97491" y="2748897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97491" y="3173790"/>
            <a:ext cx="496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6000" y="36321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56000" y="40905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5381" y="3227494"/>
            <a:ext cx="751809" cy="169277"/>
          </a:xfrm>
          <a:prstGeom prst="rect">
            <a:avLst/>
          </a:prstGeom>
          <a:solidFill>
            <a:srgbClr val="0066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Policy maker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42249" y="4113610"/>
            <a:ext cx="678071" cy="169277"/>
          </a:xfrm>
          <a:prstGeom prst="rect">
            <a:avLst/>
          </a:prstGeom>
          <a:solidFill>
            <a:srgbClr val="0066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Waste </a:t>
            </a:r>
            <a:r>
              <a:rPr lang="en-GB" sz="1100" b="1" dirty="0" err="1">
                <a:solidFill>
                  <a:schemeClr val="bg1"/>
                </a:solidFill>
              </a:rPr>
              <a:t>M</a:t>
            </a:r>
            <a:r>
              <a:rPr lang="en-GB" sz="1100" b="1" dirty="0" err="1" smtClean="0">
                <a:solidFill>
                  <a:schemeClr val="bg1"/>
                </a:solidFill>
              </a:rPr>
              <a:t>gt</a:t>
            </a:r>
            <a:r>
              <a:rPr lang="en-GB" sz="1100" b="1" dirty="0" smtClean="0">
                <a:solidFill>
                  <a:schemeClr val="bg1"/>
                </a:solidFill>
              </a:rPr>
              <a:t> 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8730" y="2767947"/>
            <a:ext cx="484107" cy="169277"/>
          </a:xfrm>
          <a:prstGeom prst="rect">
            <a:avLst/>
          </a:prstGeom>
          <a:solidFill>
            <a:srgbClr val="006600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Harbour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27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enario Card - YellowBlank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3613" y="-80873"/>
            <a:ext cx="9895988" cy="69960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81095" y="278332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81095" y="322366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22586" y="368650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22586" y="41268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68419" y="3247861"/>
            <a:ext cx="751809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Policy maker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875393">
            <a:off x="4072469" y="1847643"/>
            <a:ext cx="183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Fiscal Framework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4549555">
            <a:off x="4420661" y="4769244"/>
            <a:ext cx="1415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Social Values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28580" y="2931275"/>
            <a:ext cx="21046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Local</a:t>
            </a:r>
          </a:p>
          <a:p>
            <a:pPr algn="ctr"/>
            <a:r>
              <a:rPr lang="en-US" sz="2800" b="1" dirty="0" smtClean="0">
                <a:solidFill>
                  <a:schemeClr val="bg1"/>
                </a:solidFill>
              </a:rPr>
              <a:t>Self-Reliance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2269" y="2799447"/>
            <a:ext cx="484107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Harbour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05289" y="4144690"/>
            <a:ext cx="678071" cy="169277"/>
          </a:xfrm>
          <a:prstGeom prst="rect">
            <a:avLst/>
          </a:prstGeom>
          <a:solidFill>
            <a:srgbClr val="FFD72D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Waste </a:t>
            </a:r>
            <a:r>
              <a:rPr lang="en-GB" sz="1100" b="1" dirty="0" err="1" smtClean="0">
                <a:solidFill>
                  <a:schemeClr val="bg1"/>
                </a:solidFill>
              </a:rPr>
              <a:t>Mgt</a:t>
            </a:r>
            <a:r>
              <a:rPr lang="en-GB" sz="1100" b="1" dirty="0" smtClean="0">
                <a:solidFill>
                  <a:schemeClr val="bg1"/>
                </a:solidFill>
              </a:rPr>
              <a:t> 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79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31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MacBook</dc:creator>
  <cp:lastModifiedBy>BONTOUX Laurent (JRC)</cp:lastModifiedBy>
  <cp:revision>46</cp:revision>
  <cp:lastPrinted>2020-02-14T09:16:38Z</cp:lastPrinted>
  <dcterms:created xsi:type="dcterms:W3CDTF">2015-02-19T12:20:12Z</dcterms:created>
  <dcterms:modified xsi:type="dcterms:W3CDTF">2020-02-14T10:08:48Z</dcterms:modified>
</cp:coreProperties>
</file>