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304" r:id="rId3"/>
    <p:sldId id="305" r:id="rId4"/>
    <p:sldId id="277" r:id="rId5"/>
    <p:sldId id="309" r:id="rId6"/>
    <p:sldId id="302" r:id="rId7"/>
    <p:sldId id="303" r:id="rId8"/>
    <p:sldId id="280" r:id="rId9"/>
    <p:sldId id="281" r:id="rId10"/>
    <p:sldId id="282" r:id="rId11"/>
    <p:sldId id="283" r:id="rId12"/>
    <p:sldId id="299" r:id="rId13"/>
    <p:sldId id="285" r:id="rId14"/>
    <p:sldId id="310" r:id="rId15"/>
    <p:sldId id="307" r:id="rId16"/>
    <p:sldId id="286" r:id="rId17"/>
  </p:sldIdLst>
  <p:sldSz cx="18434050" cy="8294688"/>
  <p:notesSz cx="6858000" cy="9144000"/>
  <p:defaultTextStyle>
    <a:defPPr>
      <a:defRPr lang="nl-NL"/>
    </a:defPPr>
    <a:lvl1pPr marL="0" algn="l" defTabSz="128290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41452" algn="l" defTabSz="128290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82903" algn="l" defTabSz="128290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24355" algn="l" defTabSz="128290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65806" algn="l" defTabSz="128290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207258" algn="l" defTabSz="128290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48710" algn="l" defTabSz="128290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90161" algn="l" defTabSz="128290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31613" algn="l" defTabSz="128290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B866FBE-4D9F-410D-B250-4454379A1CDF}">
          <p14:sldIdLst>
            <p14:sldId id="256"/>
            <p14:sldId id="304"/>
            <p14:sldId id="305"/>
            <p14:sldId id="277"/>
            <p14:sldId id="309"/>
            <p14:sldId id="302"/>
            <p14:sldId id="303"/>
            <p14:sldId id="280"/>
            <p14:sldId id="281"/>
            <p14:sldId id="282"/>
            <p14:sldId id="283"/>
            <p14:sldId id="299"/>
            <p14:sldId id="285"/>
            <p14:sldId id="310"/>
            <p14:sldId id="307"/>
            <p14:sldId id="2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563">
          <p15:clr>
            <a:srgbClr val="A4A3A4"/>
          </p15:clr>
        </p15:guide>
        <p15:guide id="2" pos="57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  <a:srgbClr val="C1E3E8"/>
    <a:srgbClr val="093B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86424"/>
  </p:normalViewPr>
  <p:slideViewPr>
    <p:cSldViewPr snapToGrid="0" snapToObjects="1">
      <p:cViewPr varScale="1">
        <p:scale>
          <a:sx n="102" d="100"/>
          <a:sy n="102" d="100"/>
        </p:scale>
        <p:origin x="132" y="924"/>
      </p:cViewPr>
      <p:guideLst>
        <p:guide orient="horz" pos="4563"/>
        <p:guide pos="57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266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DE467-252D-C340-B6D3-74553E62F086}" type="datetimeFigureOut">
              <a:rPr lang="nl-NL" smtClean="0"/>
              <a:t>21-3-2018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94EF4-DA67-D04B-9845-EB080743160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59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Verdana Standaard" charset="0"/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Verdana Standaard" charset="0"/>
              </a:defRPr>
            </a:lvl1pPr>
          </a:lstStyle>
          <a:p>
            <a:fld id="{F0136DB9-5D27-1549-BD29-2B9C3D92BA6B}" type="datetimeFigureOut">
              <a:rPr lang="nl-NL" smtClean="0"/>
              <a:pPr/>
              <a:t>21-3-2018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0" y="1143000"/>
            <a:ext cx="68580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Verdana Standaard" charset="0"/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Verdana Standaard" charset="0"/>
              </a:defRPr>
            </a:lvl1pPr>
          </a:lstStyle>
          <a:p>
            <a:fld id="{B724C359-F21C-5144-9CEB-BDBE24445460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98063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82903" rtl="0" eaLnBrk="1" latinLnBrk="0" hangingPunct="1">
      <a:defRPr sz="1700" b="0" i="0" kern="1200">
        <a:solidFill>
          <a:schemeClr val="tx1"/>
        </a:solidFill>
        <a:latin typeface="Verdana Standaard" charset="0"/>
        <a:ea typeface="+mn-ea"/>
        <a:cs typeface="+mn-cs"/>
      </a:defRPr>
    </a:lvl1pPr>
    <a:lvl2pPr marL="641452" algn="l" defTabSz="1282903" rtl="0" eaLnBrk="1" latinLnBrk="0" hangingPunct="1">
      <a:defRPr sz="1700" b="0" i="0" kern="1200">
        <a:solidFill>
          <a:schemeClr val="tx1"/>
        </a:solidFill>
        <a:latin typeface="Verdana Standaard" charset="0"/>
        <a:ea typeface="+mn-ea"/>
        <a:cs typeface="+mn-cs"/>
      </a:defRPr>
    </a:lvl2pPr>
    <a:lvl3pPr marL="1282903" algn="l" defTabSz="1282903" rtl="0" eaLnBrk="1" latinLnBrk="0" hangingPunct="1">
      <a:defRPr sz="1700" b="0" i="0" kern="1200">
        <a:solidFill>
          <a:schemeClr val="tx1"/>
        </a:solidFill>
        <a:latin typeface="Verdana Standaard" charset="0"/>
        <a:ea typeface="+mn-ea"/>
        <a:cs typeface="+mn-cs"/>
      </a:defRPr>
    </a:lvl3pPr>
    <a:lvl4pPr marL="1924355" algn="l" defTabSz="1282903" rtl="0" eaLnBrk="1" latinLnBrk="0" hangingPunct="1">
      <a:defRPr sz="1700" b="0" i="0" kern="1200">
        <a:solidFill>
          <a:schemeClr val="tx1"/>
        </a:solidFill>
        <a:latin typeface="Verdana Standaard" charset="0"/>
        <a:ea typeface="+mn-ea"/>
        <a:cs typeface="+mn-cs"/>
      </a:defRPr>
    </a:lvl4pPr>
    <a:lvl5pPr marL="2565806" algn="l" defTabSz="1282903" rtl="0" eaLnBrk="1" latinLnBrk="0" hangingPunct="1">
      <a:defRPr sz="1700" b="0" i="0" kern="1200">
        <a:solidFill>
          <a:schemeClr val="tx1"/>
        </a:solidFill>
        <a:latin typeface="Verdana Standaard" charset="0"/>
        <a:ea typeface="+mn-ea"/>
        <a:cs typeface="+mn-cs"/>
      </a:defRPr>
    </a:lvl5pPr>
    <a:lvl6pPr marL="3207258" algn="l" defTabSz="128290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848710" algn="l" defTabSz="128290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490161" algn="l" defTabSz="128290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131613" algn="l" defTabSz="128290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D8B37F-4E65-4C57-9E34-3ED20F440617}" type="slidenum">
              <a:rPr lang="en-US" altLang="it-IT" smtClean="0"/>
              <a:pPr>
                <a:defRPr/>
              </a:pPr>
              <a:t>3</a:t>
            </a:fld>
            <a:endParaRPr lang="en-US" altLang="it-IT" dirty="0"/>
          </a:p>
        </p:txBody>
      </p:sp>
    </p:spTree>
    <p:extLst>
      <p:ext uri="{BB962C8B-B14F-4D97-AF65-F5344CB8AC3E}">
        <p14:creationId xmlns:p14="http://schemas.microsoft.com/office/powerpoint/2010/main" val="1957507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4C359-F21C-5144-9CEB-BDBE24445460}" type="slidenum">
              <a:rPr lang="nl-NL" smtClean="0"/>
              <a:pPr/>
              <a:t>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15667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4C359-F21C-5144-9CEB-BDBE24445460}" type="slidenum">
              <a:rPr lang="nl-NL" smtClean="0"/>
              <a:pPr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38383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4C359-F21C-5144-9CEB-BDBE24445460}" type="slidenum">
              <a:rPr lang="nl-NL" smtClean="0"/>
              <a:pPr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38383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4C359-F21C-5144-9CEB-BDBE24445460}" type="slidenum">
              <a:rPr lang="nl-NL" smtClean="0"/>
              <a:pPr/>
              <a:t>12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06763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4C359-F21C-5144-9CEB-BDBE24445460}" type="slidenum">
              <a:rPr lang="nl-NL" smtClean="0"/>
              <a:pPr/>
              <a:t>13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38383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D8B37F-4E65-4C57-9E34-3ED20F440617}" type="slidenum">
              <a:rPr lang="en-US" altLang="it-IT" smtClean="0"/>
              <a:pPr>
                <a:defRPr/>
              </a:pPr>
              <a:t>15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662254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RC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JRC-city-presentation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8434052" cy="7250172"/>
          </a:xfrm>
          <a:prstGeom prst="rect">
            <a:avLst/>
          </a:prstGeom>
        </p:spPr>
      </p:pic>
      <p:sp>
        <p:nvSpPr>
          <p:cNvPr id="14" name="Rechthoek 13"/>
          <p:cNvSpPr/>
          <p:nvPr userDrawn="1"/>
        </p:nvSpPr>
        <p:spPr>
          <a:xfrm>
            <a:off x="13458" y="1116005"/>
            <a:ext cx="18420593" cy="1699203"/>
          </a:xfrm>
          <a:prstGeom prst="rect">
            <a:avLst/>
          </a:prstGeom>
        </p:spPr>
        <p:txBody>
          <a:bodyPr wrap="square" lIns="128290" tIns="64145" rIns="128290" bIns="64145">
            <a:spAutoFit/>
          </a:bodyPr>
          <a:lstStyle/>
          <a:p>
            <a:pPr algn="ctr"/>
            <a:r>
              <a:rPr lang="nl-NL" sz="5100" b="1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The European </a:t>
            </a:r>
            <a:r>
              <a:rPr lang="nl-NL" sz="5100" b="1" dirty="0" err="1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Commission’s</a:t>
            </a:r>
            <a:r>
              <a:rPr lang="nl-NL" sz="5100" b="1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 </a:t>
            </a:r>
            <a:r>
              <a:rPr lang="nl-NL" sz="5100" b="1" dirty="0" err="1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science</a:t>
            </a:r>
            <a:r>
              <a:rPr lang="nl-NL" sz="5100" b="1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 </a:t>
            </a:r>
          </a:p>
          <a:p>
            <a:pPr algn="ctr"/>
            <a:r>
              <a:rPr lang="nl-NL" sz="5100" b="1" dirty="0" err="1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and</a:t>
            </a:r>
            <a:r>
              <a:rPr lang="nl-NL" sz="5100" b="1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 </a:t>
            </a:r>
            <a:r>
              <a:rPr lang="nl-NL" sz="5100" b="1" dirty="0" err="1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knowledge</a:t>
            </a:r>
            <a:r>
              <a:rPr lang="nl-NL" sz="5100" b="1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 service</a:t>
            </a:r>
          </a:p>
        </p:txBody>
      </p:sp>
      <p:sp>
        <p:nvSpPr>
          <p:cNvPr id="15" name="Rechthoek 14"/>
          <p:cNvSpPr/>
          <p:nvPr userDrawn="1"/>
        </p:nvSpPr>
        <p:spPr>
          <a:xfrm>
            <a:off x="5679750" y="3121996"/>
            <a:ext cx="6592871" cy="822040"/>
          </a:xfrm>
          <a:prstGeom prst="rect">
            <a:avLst/>
          </a:prstGeom>
        </p:spPr>
        <p:txBody>
          <a:bodyPr wrap="none" lIns="128290" tIns="64145" rIns="128290" bIns="64145">
            <a:spAutoFit/>
          </a:bodyPr>
          <a:lstStyle/>
          <a:p>
            <a:r>
              <a:rPr lang="nl-NL" sz="4500" b="0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Joint Research Centre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esting f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2"/>
          <p:cNvSpPr/>
          <p:nvPr userDrawn="1"/>
        </p:nvSpPr>
        <p:spPr>
          <a:xfrm>
            <a:off x="27" y="1"/>
            <a:ext cx="18434024" cy="3767171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172" tIns="64085" rIns="128172" bIns="64085" rtlCol="0" anchor="ctr"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0F3277"/>
              </a:buClr>
              <a:buSzPct val="115000"/>
            </a:pPr>
            <a:endParaRPr lang="en-US" b="1" dirty="0">
              <a:solidFill>
                <a:srgbClr val="093B37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11604"/>
            <a:ext cx="18434050" cy="1386288"/>
          </a:xfrm>
          <a:prstGeom prst="rect">
            <a:avLst/>
          </a:prstGeom>
        </p:spPr>
        <p:txBody>
          <a:bodyPr lIns="128290" tIns="64145" rIns="128290" bIns="64145"/>
          <a:lstStyle>
            <a:lvl1pPr marL="0" indent="0" algn="ctr">
              <a:buNone/>
              <a:defRPr sz="13500" b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nl-NL" dirty="0"/>
              <a:t>TEXT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797892"/>
            <a:ext cx="18434050" cy="1198122"/>
          </a:xfrm>
          <a:prstGeom prst="rect">
            <a:avLst/>
          </a:prstGeom>
        </p:spPr>
        <p:txBody>
          <a:bodyPr lIns="128290" tIns="64145" rIns="128290" bIns="64145"/>
          <a:lstStyle>
            <a:lvl1pPr marL="0" indent="0" algn="ctr">
              <a:buNone/>
              <a:defRPr sz="5100" b="1">
                <a:solidFill>
                  <a:srgbClr val="093B37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esting numb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/>
          <p:cNvSpPr/>
          <p:nvPr userDrawn="1"/>
        </p:nvSpPr>
        <p:spPr>
          <a:xfrm>
            <a:off x="0" y="0"/>
            <a:ext cx="18434050" cy="7244412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290" tIns="64145" rIns="128290" bIns="64145" rtlCol="0" anchor="ctr"/>
          <a:lstStyle/>
          <a:p>
            <a:pPr algn="ctr"/>
            <a:endParaRPr lang="nl-NL" b="0" i="0" dirty="0">
              <a:solidFill>
                <a:srgbClr val="053081"/>
              </a:solidFill>
              <a:latin typeface="Verdana Standaard" charset="0"/>
            </a:endParaRP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979309" y="117876"/>
            <a:ext cx="11713303" cy="1660857"/>
          </a:xfrm>
          <a:prstGeom prst="rect">
            <a:avLst/>
          </a:prstGeom>
        </p:spPr>
        <p:txBody>
          <a:bodyPr lIns="128290" tIns="64145" rIns="128290" bIns="64145"/>
          <a:lstStyle>
            <a:lvl1pPr marL="0" indent="0">
              <a:lnSpc>
                <a:spcPct val="100000"/>
              </a:lnSpc>
              <a:buFontTx/>
              <a:buNone/>
              <a:defRPr sz="13500" b="1" baseline="0">
                <a:solidFill>
                  <a:schemeClr val="bg1"/>
                </a:solidFill>
                <a:latin typeface="Verdana"/>
                <a:cs typeface="Verdana"/>
              </a:defRPr>
            </a:lvl1pPr>
            <a:lvl2pPr marL="641452" indent="0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2pPr>
            <a:lvl3pPr marL="1282903" indent="0">
              <a:buFontTx/>
              <a:buNone/>
              <a:defRPr/>
            </a:lvl3pPr>
            <a:lvl4pPr marL="1924355" indent="0">
              <a:buFontTx/>
              <a:buNone/>
              <a:defRPr/>
            </a:lvl4pPr>
            <a:lvl5pPr marL="2565806" indent="0">
              <a:buFontTx/>
              <a:buNone/>
              <a:defRPr/>
            </a:lvl5pPr>
          </a:lstStyle>
          <a:p>
            <a:pPr lvl="0"/>
            <a:r>
              <a:rPr lang="nl-NL" dirty="0"/>
              <a:t>00%</a:t>
            </a: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2" hasCustomPrompt="1"/>
          </p:nvPr>
        </p:nvSpPr>
        <p:spPr>
          <a:xfrm>
            <a:off x="979309" y="1844016"/>
            <a:ext cx="11713303" cy="591381"/>
          </a:xfrm>
          <a:prstGeom prst="rect">
            <a:avLst/>
          </a:prstGeom>
        </p:spPr>
        <p:txBody>
          <a:bodyPr lIns="128290" tIns="64145" rIns="128290" bIns="64145"/>
          <a:lstStyle>
            <a:lvl1pPr marL="0" indent="0">
              <a:buFontTx/>
              <a:buNone/>
              <a:defRPr sz="2500">
                <a:solidFill>
                  <a:schemeClr val="bg1"/>
                </a:solidFill>
                <a:latin typeface="Verdana"/>
                <a:cs typeface="Verdana"/>
              </a:defRPr>
            </a:lvl1pPr>
            <a:lvl2pPr marL="641452" indent="0">
              <a:buFontTx/>
              <a:buNone/>
              <a:defRPr/>
            </a:lvl2pPr>
            <a:lvl3pPr marL="1282903" indent="0">
              <a:buFontTx/>
              <a:buNone/>
              <a:defRPr/>
            </a:lvl3pPr>
            <a:lvl4pPr marL="1924355" indent="0">
              <a:buFontTx/>
              <a:buNone/>
              <a:defRPr/>
            </a:lvl4pPr>
            <a:lvl5pPr marL="2565806" indent="0">
              <a:buFontTx/>
              <a:buNone/>
              <a:defRPr/>
            </a:lvl5pPr>
          </a:lstStyle>
          <a:p>
            <a:pPr lvl="0"/>
            <a:r>
              <a:rPr lang="nl-NL" dirty="0" err="1"/>
              <a:t>Text</a:t>
            </a:r>
            <a:r>
              <a:rPr lang="mr-IN" dirty="0"/>
              <a:t>…</a:t>
            </a:r>
            <a:endParaRPr lang="nl-NL" dirty="0"/>
          </a:p>
        </p:txBody>
      </p:sp>
      <p:sp>
        <p:nvSpPr>
          <p:cNvPr id="25" name="Tijdelijke aanduiding vo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979309" y="2452677"/>
            <a:ext cx="11713303" cy="1660857"/>
          </a:xfrm>
          <a:prstGeom prst="rect">
            <a:avLst/>
          </a:prstGeom>
        </p:spPr>
        <p:txBody>
          <a:bodyPr lIns="128290" tIns="64145" rIns="128290" bIns="64145"/>
          <a:lstStyle>
            <a:lvl1pPr marL="0" indent="0">
              <a:lnSpc>
                <a:spcPct val="100000"/>
              </a:lnSpc>
              <a:buFontTx/>
              <a:buNone/>
              <a:defRPr sz="13500" b="1" baseline="0">
                <a:solidFill>
                  <a:schemeClr val="bg1"/>
                </a:solidFill>
                <a:latin typeface="Verdana"/>
                <a:cs typeface="Verdana"/>
              </a:defRPr>
            </a:lvl1pPr>
            <a:lvl2pPr marL="641452" indent="0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2pPr>
            <a:lvl3pPr marL="1282903" indent="0">
              <a:buFontTx/>
              <a:buNone/>
              <a:defRPr/>
            </a:lvl3pPr>
            <a:lvl4pPr marL="1924355" indent="0">
              <a:buFontTx/>
              <a:buNone/>
              <a:defRPr/>
            </a:lvl4pPr>
            <a:lvl5pPr marL="2565806" indent="0">
              <a:buFontTx/>
              <a:buNone/>
              <a:defRPr/>
            </a:lvl5pPr>
          </a:lstStyle>
          <a:p>
            <a:pPr lvl="0"/>
            <a:r>
              <a:rPr lang="nl-NL" dirty="0"/>
              <a:t>00%</a:t>
            </a:r>
          </a:p>
        </p:txBody>
      </p:sp>
      <p:sp>
        <p:nvSpPr>
          <p:cNvPr id="26" name="Tijdelijke aanduiding vo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979309" y="4178817"/>
            <a:ext cx="11713303" cy="591381"/>
          </a:xfrm>
          <a:prstGeom prst="rect">
            <a:avLst/>
          </a:prstGeom>
        </p:spPr>
        <p:txBody>
          <a:bodyPr lIns="128290" tIns="64145" rIns="128290" bIns="64145"/>
          <a:lstStyle>
            <a:lvl1pPr marL="0" indent="0">
              <a:buFontTx/>
              <a:buNone/>
              <a:defRPr sz="2500">
                <a:solidFill>
                  <a:schemeClr val="bg1"/>
                </a:solidFill>
                <a:latin typeface="Verdana"/>
                <a:cs typeface="Verdana"/>
              </a:defRPr>
            </a:lvl1pPr>
            <a:lvl2pPr marL="641452" indent="0">
              <a:buFontTx/>
              <a:buNone/>
              <a:defRPr/>
            </a:lvl2pPr>
            <a:lvl3pPr marL="1282903" indent="0">
              <a:buFontTx/>
              <a:buNone/>
              <a:defRPr/>
            </a:lvl3pPr>
            <a:lvl4pPr marL="1924355" indent="0">
              <a:buFontTx/>
              <a:buNone/>
              <a:defRPr/>
            </a:lvl4pPr>
            <a:lvl5pPr marL="2565806" indent="0">
              <a:buFontTx/>
              <a:buNone/>
              <a:defRPr/>
            </a:lvl5pPr>
          </a:lstStyle>
          <a:p>
            <a:pPr lvl="0"/>
            <a:r>
              <a:rPr lang="nl-NL" dirty="0" err="1"/>
              <a:t>Text</a:t>
            </a:r>
            <a:r>
              <a:rPr lang="mr-IN" dirty="0"/>
              <a:t>…</a:t>
            </a:r>
            <a:endParaRPr lang="nl-NL" dirty="0"/>
          </a:p>
        </p:txBody>
      </p:sp>
      <p:sp>
        <p:nvSpPr>
          <p:cNvPr id="27" name="Tijdelijke aanduiding vo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979309" y="4808718"/>
            <a:ext cx="11713303" cy="1372609"/>
          </a:xfrm>
          <a:prstGeom prst="rect">
            <a:avLst/>
          </a:prstGeom>
        </p:spPr>
        <p:txBody>
          <a:bodyPr lIns="128290" tIns="64145" rIns="128290" bIns="64145" anchor="t"/>
          <a:lstStyle>
            <a:lvl1pPr marL="0" indent="0">
              <a:lnSpc>
                <a:spcPct val="100000"/>
              </a:lnSpc>
              <a:buFontTx/>
              <a:buNone/>
              <a:defRPr sz="13500" b="1" baseline="0">
                <a:solidFill>
                  <a:schemeClr val="bg1"/>
                </a:solidFill>
                <a:latin typeface="Verdana"/>
                <a:cs typeface="Verdana"/>
              </a:defRPr>
            </a:lvl1pPr>
            <a:lvl2pPr marL="641452" indent="0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2pPr>
            <a:lvl3pPr marL="1282903" indent="0">
              <a:buFontTx/>
              <a:buNone/>
              <a:defRPr/>
            </a:lvl3pPr>
            <a:lvl4pPr marL="1924355" indent="0">
              <a:buFontTx/>
              <a:buNone/>
              <a:defRPr/>
            </a:lvl4pPr>
            <a:lvl5pPr marL="2565806" indent="0">
              <a:buFontTx/>
              <a:buNone/>
              <a:defRPr/>
            </a:lvl5pPr>
          </a:lstStyle>
          <a:p>
            <a:pPr lvl="0"/>
            <a:r>
              <a:rPr lang="nl-NL" dirty="0"/>
              <a:t>00%</a:t>
            </a:r>
          </a:p>
        </p:txBody>
      </p:sp>
      <p:sp>
        <p:nvSpPr>
          <p:cNvPr id="28" name="Tijdelijke aanduiding vo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979309" y="6442054"/>
            <a:ext cx="11713303" cy="488744"/>
          </a:xfrm>
          <a:prstGeom prst="rect">
            <a:avLst/>
          </a:prstGeom>
        </p:spPr>
        <p:txBody>
          <a:bodyPr lIns="128290" tIns="64145" rIns="128290" bIns="64145"/>
          <a:lstStyle>
            <a:lvl1pPr marL="0" indent="0">
              <a:buFontTx/>
              <a:buNone/>
              <a:defRPr sz="2500">
                <a:solidFill>
                  <a:schemeClr val="bg1"/>
                </a:solidFill>
                <a:latin typeface="Verdana "/>
                <a:cs typeface="Verdana "/>
              </a:defRPr>
            </a:lvl1pPr>
            <a:lvl2pPr marL="641452" indent="0">
              <a:buFontTx/>
              <a:buNone/>
              <a:defRPr/>
            </a:lvl2pPr>
            <a:lvl3pPr marL="1282903" indent="0">
              <a:buFontTx/>
              <a:buNone/>
              <a:defRPr/>
            </a:lvl3pPr>
            <a:lvl4pPr marL="1924355" indent="0">
              <a:buFontTx/>
              <a:buNone/>
              <a:defRPr/>
            </a:lvl4pPr>
            <a:lvl5pPr marL="2565806" indent="0">
              <a:buFontTx/>
              <a:buNone/>
              <a:defRPr/>
            </a:lvl5pPr>
          </a:lstStyle>
          <a:p>
            <a:pPr lvl="0"/>
            <a:r>
              <a:rPr lang="nl-NL" dirty="0" err="1"/>
              <a:t>Text</a:t>
            </a:r>
            <a:r>
              <a:rPr lang="mr-IN" dirty="0"/>
              <a:t>…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and 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2"/>
          <p:cNvSpPr/>
          <p:nvPr userDrawn="1"/>
        </p:nvSpPr>
        <p:spPr>
          <a:xfrm>
            <a:off x="2" y="1"/>
            <a:ext cx="18434050" cy="3767171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172" tIns="64085" rIns="128172" bIns="64085" rtlCol="0" anchor="ctr"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0F3277"/>
              </a:buClr>
              <a:buSzPct val="115000"/>
            </a:pPr>
            <a:endParaRPr lang="en-US" b="0" i="0" dirty="0">
              <a:solidFill>
                <a:srgbClr val="093B37"/>
              </a:solidFill>
              <a:latin typeface="Verdana Standaard" charset="0"/>
            </a:endParaRPr>
          </a:p>
        </p:txBody>
      </p:sp>
      <p:pic>
        <p:nvPicPr>
          <p:cNvPr id="8" name="Shape 296" descr="photo-1434030216411-0b793f4b4173.jpg"/>
          <p:cNvPicPr preferRelativeResize="0"/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412" y="2910464"/>
            <a:ext cx="2107395" cy="1685787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3658005" y="2403425"/>
            <a:ext cx="13652718" cy="1667116"/>
          </a:xfrm>
          <a:prstGeom prst="rect">
            <a:avLst/>
          </a:prstGeom>
        </p:spPr>
        <p:txBody>
          <a:bodyPr lIns="128290" tIns="64145" rIns="128290" bIns="64145"/>
          <a:lstStyle>
            <a:lvl1pPr marL="0" indent="0">
              <a:buNone/>
              <a:defRPr sz="13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 err="1"/>
              <a:t>Thanks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2849430" y="7772430"/>
            <a:ext cx="4301278" cy="186247"/>
          </a:xfrm>
          <a:prstGeom prst="rect">
            <a:avLst/>
          </a:prstGeom>
          <a:ln/>
        </p:spPr>
        <p:txBody>
          <a:bodyPr lIns="152732" tIns="76366" rIns="152732" bIns="76366"/>
          <a:lstStyle>
            <a:lvl1pPr>
              <a:defRPr/>
            </a:lvl1pPr>
          </a:lstStyle>
          <a:p>
            <a:fld id="{6584E61D-2D94-4EEE-8992-2C02AB2AFADD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1"/>
          </p:nvPr>
        </p:nvSpPr>
        <p:spPr>
          <a:xfrm>
            <a:off x="1283344" y="7772430"/>
            <a:ext cx="4301278" cy="186247"/>
          </a:xfrm>
          <a:prstGeom prst="rect">
            <a:avLst/>
          </a:prstGeom>
          <a:ln/>
        </p:spPr>
        <p:txBody>
          <a:bodyPr lIns="152732" tIns="76366" rIns="152732" bIns="76366"/>
          <a:lstStyle>
            <a:lvl1pPr>
              <a:defRPr/>
            </a:lvl1pPr>
          </a:lstStyle>
          <a:p>
            <a:fld id="{43960C40-872C-4649-A136-13FE9E7B20FD}" type="datetime3">
              <a:rPr lang="en-US"/>
              <a:pPr/>
              <a:t>21 March 2018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238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8434050" cy="829468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2732" tIns="76366" rIns="152732" bIns="76366" anchor="ctr"/>
          <a:lstStyle/>
          <a:p>
            <a:pPr algn="ctr" defTabSz="16459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710481" y="1769534"/>
            <a:ext cx="15484602" cy="57141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400B0-67C5-4B33-8FF7-B84059E2577D}" type="datetimeFigureOut">
              <a:rPr lang="en-US"/>
              <a:pPr>
                <a:defRPr/>
              </a:pPr>
              <a:t>3/21/2018</a:t>
            </a:fld>
            <a:endParaRPr lang="en-US" dirty="0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1965CDC-5D00-4597-93AE-61D4A3D88F2E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00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-3" y="0"/>
            <a:ext cx="18434050" cy="7244412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290" tIns="64145" rIns="128290" bIns="64145" rtlCol="0" anchor="ctr"/>
          <a:lstStyle/>
          <a:p>
            <a:pPr algn="ctr"/>
            <a:endParaRPr lang="nl-NL" b="0" i="0" dirty="0">
              <a:solidFill>
                <a:srgbClr val="053081"/>
              </a:solidFill>
              <a:latin typeface="Verdana Standaard" charset="0"/>
            </a:endParaRPr>
          </a:p>
        </p:txBody>
      </p:sp>
      <p:sp>
        <p:nvSpPr>
          <p:cNvPr id="21" name="Titel 20"/>
          <p:cNvSpPr>
            <a:spLocks noGrp="1"/>
          </p:cNvSpPr>
          <p:nvPr>
            <p:ph type="title" hasCustomPrompt="1"/>
          </p:nvPr>
        </p:nvSpPr>
        <p:spPr>
          <a:xfrm>
            <a:off x="0" y="2049138"/>
            <a:ext cx="18434050" cy="1837077"/>
          </a:xfrm>
          <a:prstGeom prst="rect">
            <a:avLst/>
          </a:prstGeom>
        </p:spPr>
        <p:txBody>
          <a:bodyPr lIns="128290" tIns="64145" rIns="128290" bIns="64145"/>
          <a:lstStyle>
            <a:lvl1pPr marL="0" marR="0" indent="0" algn="ctr" defTabSz="128290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nl-NL" sz="5100" b="1" dirty="0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  <a:t>A modern JRC </a:t>
            </a:r>
            <a:br>
              <a:rPr lang="nl-NL" sz="5100" b="1" dirty="0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</a:br>
            <a:r>
              <a:rPr lang="nl-NL" sz="5100" b="1" dirty="0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  <a:t>in a modern </a:t>
            </a:r>
            <a:r>
              <a:rPr lang="nl-NL" sz="5100" b="1" dirty="0" err="1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  <a:t>Commission</a:t>
            </a:r>
            <a:endParaRPr lang="nl-NL" dirty="0"/>
          </a:p>
        </p:txBody>
      </p:sp>
      <p:sp>
        <p:nvSpPr>
          <p:cNvPr id="39" name="Tijdelijke aanduiding voor tekst 3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160379"/>
            <a:ext cx="18434050" cy="431618"/>
          </a:xfrm>
          <a:prstGeom prst="rect">
            <a:avLst/>
          </a:prstGeom>
        </p:spPr>
        <p:txBody>
          <a:bodyPr wrap="none" lIns="128290" tIns="64145" rIns="128290" bIns="64145">
            <a:noAutofit/>
          </a:bodyPr>
          <a:lstStyle>
            <a:lvl1pPr marL="0" indent="0" algn="ctr">
              <a:buNone/>
              <a:defRPr lang="nl-NL" sz="2500" b="1" dirty="0" smtClean="0">
                <a:solidFill>
                  <a:schemeClr val="bg1"/>
                </a:solidFill>
                <a:latin typeface="Verdana"/>
                <a:cs typeface="Verdana"/>
              </a:defRPr>
            </a:lvl1pPr>
            <a:lvl2pPr marL="641452" indent="0" algn="ctr">
              <a:buNone/>
              <a:defRPr sz="1500">
                <a:solidFill>
                  <a:schemeClr val="bg1"/>
                </a:solidFill>
              </a:defRPr>
            </a:lvl2pPr>
            <a:lvl3pPr marL="1282903" indent="0" algn="ctr">
              <a:buNone/>
              <a:defRPr lang="nl-NL" dirty="0" smtClean="0"/>
            </a:lvl3pPr>
            <a:lvl4pPr marL="1924355" indent="0" algn="ctr">
              <a:buNone/>
              <a:defRPr lang="nl-NL" dirty="0" smtClean="0"/>
            </a:lvl4pPr>
            <a:lvl5pPr marL="2565806" indent="0" algn="ctr">
              <a:buNone/>
              <a:defRPr lang="nl-NL" dirty="0"/>
            </a:lvl5pPr>
          </a:lstStyle>
          <a:p>
            <a:pPr lvl="0"/>
            <a:r>
              <a:rPr lang="nl-NL" dirty="0"/>
              <a:t>Name</a:t>
            </a:r>
          </a:p>
        </p:txBody>
      </p:sp>
      <p:sp>
        <p:nvSpPr>
          <p:cNvPr id="42" name="Tijdelijke aanduiding voor tekst 41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694633"/>
            <a:ext cx="18434050" cy="545871"/>
          </a:xfrm>
          <a:prstGeom prst="rect">
            <a:avLst/>
          </a:prstGeom>
        </p:spPr>
        <p:txBody>
          <a:bodyPr lIns="128290" tIns="64145" rIns="128290" bIns="64145"/>
          <a:lstStyle>
            <a:lvl1pPr marL="0" indent="0" algn="ctr">
              <a:buNone/>
              <a:defRPr lang="nl-NL" sz="2200" b="0" i="0" kern="1200" baseline="0" dirty="0" smtClean="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</a:lstStyle>
          <a:p>
            <a:pPr lvl="0"/>
            <a:r>
              <a:rPr lang="nl-NL" dirty="0" err="1"/>
              <a:t>Title</a:t>
            </a:r>
            <a:r>
              <a:rPr lang="nl-NL" dirty="0"/>
              <a:t>, </a:t>
            </a:r>
            <a:r>
              <a:rPr lang="nl-NL" dirty="0" err="1"/>
              <a:t>Location</a:t>
            </a:r>
            <a:r>
              <a:rPr lang="nl-NL" dirty="0"/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6"/>
          <p:cNvSpPr/>
          <p:nvPr userDrawn="1"/>
        </p:nvSpPr>
        <p:spPr>
          <a:xfrm>
            <a:off x="1" y="1894845"/>
            <a:ext cx="18434052" cy="5358185"/>
          </a:xfrm>
          <a:prstGeom prst="rect">
            <a:avLst/>
          </a:prstGeom>
          <a:solidFill>
            <a:srgbClr val="C1E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290" tIns="64145" rIns="128290" bIns="64145" rtlCol="0" anchor="ctr"/>
          <a:lstStyle>
            <a:defPPr>
              <a:defRPr lang="nl-NL"/>
            </a:defPPr>
            <a:lvl1pPr marL="0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75168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50336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25504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00672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75840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51008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326176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01344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sp>
        <p:nvSpPr>
          <p:cNvPr id="3" name="Rechthoek 7"/>
          <p:cNvSpPr/>
          <p:nvPr userDrawn="1"/>
        </p:nvSpPr>
        <p:spPr>
          <a:xfrm>
            <a:off x="0" y="0"/>
            <a:ext cx="18434050" cy="1740525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290" tIns="64145" rIns="128290" bIns="64145" rtlCol="0" anchor="ctr"/>
          <a:lstStyle/>
          <a:p>
            <a:pPr algn="ctr"/>
            <a:endParaRPr lang="nl-NL" b="0" i="0" dirty="0">
              <a:solidFill>
                <a:schemeClr val="accent1">
                  <a:lumMod val="50000"/>
                </a:schemeClr>
              </a:solidFill>
              <a:latin typeface="Verdana Standaard" charset="0"/>
            </a:endParaRPr>
          </a:p>
        </p:txBody>
      </p:sp>
      <p:sp>
        <p:nvSpPr>
          <p:cNvPr id="5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1420958" y="539126"/>
            <a:ext cx="16475432" cy="1201399"/>
          </a:xfrm>
          <a:prstGeom prst="rect">
            <a:avLst/>
          </a:prstGeom>
        </p:spPr>
        <p:txBody>
          <a:bodyPr lIns="128290" tIns="64145" rIns="128290" bIns="64145"/>
          <a:lstStyle>
            <a:lvl1pPr marL="0" indent="0">
              <a:buNone/>
              <a:defRPr sz="5100" b="0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 sz="5100" b="1">
                <a:solidFill>
                  <a:schemeClr val="bg1"/>
                </a:solidFill>
              </a:defRPr>
            </a:lvl2pPr>
            <a:lvl3pPr>
              <a:defRPr sz="5100" b="1">
                <a:solidFill>
                  <a:schemeClr val="bg1"/>
                </a:solidFill>
              </a:defRPr>
            </a:lvl3pPr>
            <a:lvl4pPr>
              <a:defRPr sz="5100" b="1">
                <a:solidFill>
                  <a:schemeClr val="bg1"/>
                </a:solidFill>
              </a:defRPr>
            </a:lvl4pPr>
            <a:lvl5pPr>
              <a:defRPr sz="5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1420958" y="2135114"/>
            <a:ext cx="16475432" cy="4371992"/>
          </a:xfrm>
          <a:prstGeom prst="rect">
            <a:avLst/>
          </a:prstGeom>
        </p:spPr>
        <p:txBody>
          <a:bodyPr lIns="128290" tIns="64145" rIns="128290" bIns="64145"/>
          <a:lstStyle>
            <a:lvl1pPr>
              <a:defRPr lang="en-US" sz="39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1pPr>
            <a:lvl2pPr>
              <a:defRPr lang="en-US" sz="39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2pPr>
            <a:lvl3pPr>
              <a:defRPr lang="en-US" sz="39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3pPr>
            <a:lvl4pPr>
              <a:defRPr lang="en-US" sz="39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4pPr>
            <a:lvl5pPr>
              <a:defRPr lang="en-GB" sz="3900" b="0" i="0" kern="1200" dirty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3377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 with ob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6"/>
          <p:cNvSpPr/>
          <p:nvPr userDrawn="1"/>
        </p:nvSpPr>
        <p:spPr>
          <a:xfrm>
            <a:off x="1" y="1894845"/>
            <a:ext cx="18434052" cy="5358185"/>
          </a:xfrm>
          <a:prstGeom prst="rect">
            <a:avLst/>
          </a:prstGeom>
          <a:solidFill>
            <a:srgbClr val="C1E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290" tIns="64145" rIns="128290" bIns="64145" rtlCol="0" anchor="ctr"/>
          <a:lstStyle>
            <a:defPPr>
              <a:defRPr lang="nl-NL"/>
            </a:defPPr>
            <a:lvl1pPr marL="0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75168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50336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25504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00672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75840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51008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326176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01344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sp>
        <p:nvSpPr>
          <p:cNvPr id="7" name="Rechthoek 6"/>
          <p:cNvSpPr/>
          <p:nvPr userDrawn="1"/>
        </p:nvSpPr>
        <p:spPr>
          <a:xfrm>
            <a:off x="-4" y="0"/>
            <a:ext cx="18434055" cy="1740525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290" tIns="64145" rIns="128290" bIns="64145" rtlCol="0" anchor="ctr"/>
          <a:lstStyle/>
          <a:p>
            <a:pPr algn="ctr"/>
            <a:endParaRPr lang="nl-NL" b="0" i="0" dirty="0">
              <a:solidFill>
                <a:schemeClr val="accent1">
                  <a:lumMod val="50000"/>
                </a:schemeClr>
              </a:solidFill>
              <a:latin typeface="Verdana Standaard" charset="0"/>
            </a:endParaRP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3041385"/>
            <a:ext cx="18434050" cy="4203027"/>
          </a:xfrm>
          <a:prstGeom prst="rect">
            <a:avLst/>
          </a:prstGeom>
        </p:spPr>
        <p:txBody>
          <a:bodyPr lIns="128290" tIns="64145" rIns="128290" bIns="64145" anchor="ctr"/>
          <a:lstStyle>
            <a:lvl1pPr marL="0" indent="0" algn="ctr">
              <a:buNone/>
              <a:defRPr sz="2500" i="0"/>
            </a:lvl1pPr>
          </a:lstStyle>
          <a:p>
            <a:r>
              <a:rPr lang="nl-NL" dirty="0"/>
              <a:t>Image</a:t>
            </a:r>
          </a:p>
        </p:txBody>
      </p:sp>
      <p:sp>
        <p:nvSpPr>
          <p:cNvPr id="23" name="Tijdelijke aanduiding voor tekst 22"/>
          <p:cNvSpPr>
            <a:spLocks noGrp="1"/>
          </p:cNvSpPr>
          <p:nvPr>
            <p:ph type="body" sz="quarter" idx="16" hasCustomPrompt="1"/>
          </p:nvPr>
        </p:nvSpPr>
        <p:spPr>
          <a:xfrm>
            <a:off x="1420958" y="1889346"/>
            <a:ext cx="17013092" cy="1152040"/>
          </a:xfrm>
          <a:prstGeom prst="rect">
            <a:avLst/>
          </a:prstGeom>
        </p:spPr>
        <p:txBody>
          <a:bodyPr lIns="128290" tIns="64145" rIns="128290" bIns="64145" anchor="ctr"/>
          <a:lstStyle>
            <a:lvl1pPr marL="0" indent="0">
              <a:buNone/>
              <a:defRPr sz="3400">
                <a:solidFill>
                  <a:srgbClr val="093B37"/>
                </a:solidFill>
                <a:latin typeface="Verdana"/>
                <a:cs typeface="Verdana"/>
              </a:defRPr>
            </a:lvl1pPr>
            <a:lvl3pPr marL="1282903" indent="0" algn="l">
              <a:buNone/>
              <a:defRPr sz="3400">
                <a:solidFill>
                  <a:srgbClr val="093B37"/>
                </a:solidFill>
              </a:defRPr>
            </a:lvl3pPr>
          </a:lstStyle>
          <a:p>
            <a:pPr lvl="0"/>
            <a:r>
              <a:rPr lang="nl-NL" dirty="0"/>
              <a:t>Heading2</a:t>
            </a:r>
          </a:p>
        </p:txBody>
      </p:sp>
      <p:sp>
        <p:nvSpPr>
          <p:cNvPr id="24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1420958" y="539126"/>
            <a:ext cx="16475432" cy="1201399"/>
          </a:xfrm>
          <a:prstGeom prst="rect">
            <a:avLst/>
          </a:prstGeom>
        </p:spPr>
        <p:txBody>
          <a:bodyPr lIns="128290" tIns="64145" rIns="128290" bIns="64145"/>
          <a:lstStyle>
            <a:lvl1pPr marL="0" indent="0">
              <a:buNone/>
              <a:defRPr sz="5100" b="0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 sz="5100" b="1">
                <a:solidFill>
                  <a:schemeClr val="bg1"/>
                </a:solidFill>
              </a:defRPr>
            </a:lvl2pPr>
            <a:lvl3pPr>
              <a:defRPr sz="5100" b="1">
                <a:solidFill>
                  <a:schemeClr val="bg1"/>
                </a:solidFill>
              </a:defRPr>
            </a:lvl3pPr>
            <a:lvl4pPr>
              <a:defRPr sz="5100" b="1">
                <a:solidFill>
                  <a:schemeClr val="bg1"/>
                </a:solidFill>
              </a:defRPr>
            </a:lvl4pPr>
            <a:lvl5pPr>
              <a:defRPr sz="5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434050" cy="7244412"/>
          </a:xfrm>
          <a:prstGeom prst="rect">
            <a:avLst/>
          </a:prstGeom>
        </p:spPr>
        <p:txBody>
          <a:bodyPr lIns="128290" tIns="64145" rIns="128290" bIns="64145" anchor="ctr"/>
          <a:lstStyle>
            <a:lvl1pPr marL="0" indent="0" algn="ctr">
              <a:buNone/>
              <a:defRPr sz="2500">
                <a:latin typeface="Verdana"/>
                <a:cs typeface="Verdana"/>
              </a:defRPr>
            </a:lvl1pPr>
          </a:lstStyle>
          <a:p>
            <a:r>
              <a:rPr lang="nl-NL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0"/>
            <a:ext cx="18434050" cy="1740525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290" tIns="64145" rIns="128290" bIns="64145" rtlCol="0" anchor="ctr"/>
          <a:lstStyle/>
          <a:p>
            <a:pPr algn="ctr"/>
            <a:endParaRPr lang="nl-NL" b="0" i="0" dirty="0">
              <a:solidFill>
                <a:schemeClr val="accent1">
                  <a:lumMod val="50000"/>
                </a:schemeClr>
              </a:solidFill>
              <a:latin typeface="Verdana Standaard" charset="0"/>
            </a:endParaRP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877555"/>
            <a:ext cx="18434050" cy="5366857"/>
          </a:xfrm>
          <a:prstGeom prst="rect">
            <a:avLst/>
          </a:prstGeom>
        </p:spPr>
        <p:txBody>
          <a:bodyPr lIns="128290" tIns="64145" rIns="128290" bIns="64145" anchor="ctr"/>
          <a:lstStyle>
            <a:lvl1pPr marL="0" indent="0" algn="ctr">
              <a:buNone/>
              <a:defRPr sz="2500"/>
            </a:lvl1pPr>
          </a:lstStyle>
          <a:p>
            <a:r>
              <a:rPr lang="nl-NL" dirty="0"/>
              <a:t>Image</a:t>
            </a:r>
          </a:p>
        </p:txBody>
      </p:sp>
      <p:sp>
        <p:nvSpPr>
          <p:cNvPr id="14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1420958" y="539126"/>
            <a:ext cx="16475432" cy="1201399"/>
          </a:xfrm>
          <a:prstGeom prst="rect">
            <a:avLst/>
          </a:prstGeom>
        </p:spPr>
        <p:txBody>
          <a:bodyPr lIns="128290" tIns="64145" rIns="128290" bIns="64145"/>
          <a:lstStyle>
            <a:lvl1pPr marL="0" indent="0">
              <a:buNone/>
              <a:defRPr sz="5100" b="0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 sz="5100" b="1">
                <a:solidFill>
                  <a:schemeClr val="bg1"/>
                </a:solidFill>
              </a:defRPr>
            </a:lvl2pPr>
            <a:lvl3pPr>
              <a:defRPr sz="5100" b="1">
                <a:solidFill>
                  <a:schemeClr val="bg1"/>
                </a:solidFill>
              </a:defRPr>
            </a:lvl3pPr>
            <a:lvl4pPr>
              <a:defRPr sz="5100" b="1">
                <a:solidFill>
                  <a:schemeClr val="bg1"/>
                </a:solidFill>
              </a:defRPr>
            </a:lvl4pPr>
            <a:lvl5pPr>
              <a:defRPr sz="5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with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2"/>
          <p:cNvSpPr/>
          <p:nvPr userDrawn="1"/>
        </p:nvSpPr>
        <p:spPr>
          <a:xfrm>
            <a:off x="0" y="0"/>
            <a:ext cx="9521858" cy="2449478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290" tIns="64145" rIns="128290" bIns="64145" rtlCol="0" anchor="ctr"/>
          <a:lstStyle/>
          <a:p>
            <a:pPr algn="ctr"/>
            <a:endParaRPr lang="nl-NL" b="0" i="0" dirty="0">
              <a:solidFill>
                <a:schemeClr val="accent1">
                  <a:lumMod val="50000"/>
                </a:schemeClr>
              </a:solidFill>
              <a:latin typeface="Verdana Standaard" charset="0"/>
            </a:endParaRPr>
          </a:p>
        </p:txBody>
      </p:sp>
      <p:sp>
        <p:nvSpPr>
          <p:cNvPr id="9" name="Rechthoek 8"/>
          <p:cNvSpPr/>
          <p:nvPr userDrawn="1"/>
        </p:nvSpPr>
        <p:spPr>
          <a:xfrm>
            <a:off x="0" y="2558622"/>
            <a:ext cx="9521858" cy="4685790"/>
          </a:xfrm>
          <a:prstGeom prst="rect">
            <a:avLst/>
          </a:prstGeom>
          <a:solidFill>
            <a:srgbClr val="C1E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290" tIns="64145" rIns="128290" bIns="64145" rtlCol="0" anchor="ctr"/>
          <a:lstStyle/>
          <a:p>
            <a:pPr algn="ctr"/>
            <a:endParaRPr lang="nl-NL" b="0" i="0" dirty="0">
              <a:latin typeface="Verdana Standaard" charset="0"/>
            </a:endParaRPr>
          </a:p>
        </p:txBody>
      </p:sp>
      <p:sp>
        <p:nvSpPr>
          <p:cNvPr id="16" name="Tijdelijke aanduiding voor afbeelding 15"/>
          <p:cNvSpPr>
            <a:spLocks noGrp="1"/>
          </p:cNvSpPr>
          <p:nvPr>
            <p:ph type="pic" sz="quarter" idx="10" hasCustomPrompt="1"/>
          </p:nvPr>
        </p:nvSpPr>
        <p:spPr>
          <a:xfrm>
            <a:off x="9699948" y="0"/>
            <a:ext cx="8734103" cy="7244412"/>
          </a:xfrm>
          <a:prstGeom prst="rect">
            <a:avLst/>
          </a:prstGeom>
        </p:spPr>
        <p:txBody>
          <a:bodyPr lIns="128290" tIns="64145" rIns="128290" bIns="64145" anchor="ctr"/>
          <a:lstStyle>
            <a:lvl1pPr marL="0" indent="0" algn="ctr">
              <a:buNone/>
              <a:defRPr sz="2500">
                <a:latin typeface="Verdana"/>
                <a:cs typeface="Verdana"/>
              </a:defRPr>
            </a:lvl1pPr>
          </a:lstStyle>
          <a:p>
            <a:r>
              <a:rPr lang="nl-NL" dirty="0"/>
              <a:t>Image</a:t>
            </a:r>
          </a:p>
        </p:txBody>
      </p:sp>
      <p:sp>
        <p:nvSpPr>
          <p:cNvPr id="26" name="Tijdelijke aanduiding voor tekst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03000" y="2943463"/>
            <a:ext cx="8008415" cy="4260627"/>
          </a:xfrm>
          <a:prstGeom prst="rect">
            <a:avLst/>
          </a:prstGeom>
        </p:spPr>
        <p:txBody>
          <a:bodyPr lIns="128290" tIns="64145" rIns="128290" bIns="64145"/>
          <a:lstStyle>
            <a:lvl1pPr marL="641452" indent="-641452">
              <a:buFont typeface="Arial" charset="0"/>
              <a:buChar char="•"/>
              <a:defRPr>
                <a:solidFill>
                  <a:srgbClr val="093B37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nl-NL" dirty="0" err="1"/>
              <a:t>Text</a:t>
            </a:r>
            <a:endParaRPr lang="nl-NL" dirty="0"/>
          </a:p>
          <a:p>
            <a:pPr lvl="0"/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7" name="Tijdelijke aanduiding voor tekst 17"/>
          <p:cNvSpPr>
            <a:spLocks noGrp="1"/>
          </p:cNvSpPr>
          <p:nvPr>
            <p:ph type="body" sz="quarter" idx="14" hasCustomPrompt="1"/>
          </p:nvPr>
        </p:nvSpPr>
        <p:spPr>
          <a:xfrm>
            <a:off x="1420959" y="539126"/>
            <a:ext cx="8100896" cy="1910352"/>
          </a:xfrm>
          <a:prstGeom prst="rect">
            <a:avLst/>
          </a:prstGeom>
        </p:spPr>
        <p:txBody>
          <a:bodyPr lIns="128290" tIns="64145" rIns="128290" bIns="64145"/>
          <a:lstStyle>
            <a:lvl1pPr marL="0" indent="0">
              <a:buNone/>
              <a:defRPr sz="5100" b="0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 sz="5100" b="1">
                <a:solidFill>
                  <a:schemeClr val="bg1"/>
                </a:solidFill>
              </a:defRPr>
            </a:lvl2pPr>
            <a:lvl3pPr>
              <a:defRPr sz="5100" b="1">
                <a:solidFill>
                  <a:schemeClr val="bg1"/>
                </a:solidFill>
              </a:defRPr>
            </a:lvl3pPr>
            <a:lvl4pPr>
              <a:defRPr sz="5100" b="1">
                <a:solidFill>
                  <a:schemeClr val="bg1"/>
                </a:solidFill>
              </a:defRPr>
            </a:lvl4pPr>
            <a:lvl5pPr>
              <a:defRPr sz="5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heading lef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2"/>
          <p:cNvSpPr/>
          <p:nvPr userDrawn="1"/>
        </p:nvSpPr>
        <p:spPr>
          <a:xfrm>
            <a:off x="-14400" y="0"/>
            <a:ext cx="6314025" cy="7244412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172" tIns="64085" rIns="128172" bIns="64085" rtlCol="0" anchor="ctr"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0F3277"/>
              </a:buClr>
              <a:buSzPct val="115000"/>
            </a:pPr>
            <a:endParaRPr lang="en-US" b="0" i="0" dirty="0">
              <a:solidFill>
                <a:srgbClr val="FFFFFF"/>
              </a:solidFill>
              <a:latin typeface="Verdana Standaard" charset="0"/>
            </a:endParaRPr>
          </a:p>
        </p:txBody>
      </p:sp>
      <p:sp>
        <p:nvSpPr>
          <p:cNvPr id="6" name="Tijdelijke aanduiding voor tekst 20"/>
          <p:cNvSpPr>
            <a:spLocks noGrp="1"/>
          </p:cNvSpPr>
          <p:nvPr>
            <p:ph type="body" sz="quarter" idx="15" hasCustomPrompt="1"/>
          </p:nvPr>
        </p:nvSpPr>
        <p:spPr>
          <a:xfrm>
            <a:off x="1420958" y="675863"/>
            <a:ext cx="4878667" cy="2411605"/>
          </a:xfrm>
          <a:prstGeom prst="rect">
            <a:avLst/>
          </a:prstGeom>
        </p:spPr>
        <p:txBody>
          <a:bodyPr lIns="128290" tIns="64145" rIns="128290" bIns="64145" anchor="t"/>
          <a:lstStyle>
            <a:lvl1pPr marL="0" indent="0">
              <a:buFont typeface="Arial" charset="0"/>
              <a:buNone/>
              <a:defRPr sz="5100">
                <a:solidFill>
                  <a:schemeClr val="bg1"/>
                </a:solidFill>
                <a:latin typeface="Verdana"/>
                <a:cs typeface="Verdana"/>
              </a:defRPr>
            </a:lvl1pPr>
            <a:lvl3pPr marL="1282903" indent="0" algn="l">
              <a:buNone/>
              <a:defRPr sz="5100">
                <a:solidFill>
                  <a:schemeClr val="bg1"/>
                </a:solidFill>
              </a:defRPr>
            </a:lvl3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  <p:sp>
        <p:nvSpPr>
          <p:cNvPr id="7" name="Tijdelijke aanduiding voor afbeelding 15"/>
          <p:cNvSpPr>
            <a:spLocks noGrp="1"/>
          </p:cNvSpPr>
          <p:nvPr>
            <p:ph type="pic" sz="quarter" idx="10" hasCustomPrompt="1"/>
          </p:nvPr>
        </p:nvSpPr>
        <p:spPr>
          <a:xfrm>
            <a:off x="6425513" y="0"/>
            <a:ext cx="12008536" cy="7244412"/>
          </a:xfrm>
          <a:prstGeom prst="rect">
            <a:avLst/>
          </a:prstGeom>
        </p:spPr>
        <p:txBody>
          <a:bodyPr lIns="128290" tIns="64145" rIns="128290" bIns="64145" anchor="ctr"/>
          <a:lstStyle>
            <a:lvl1pPr marL="0" indent="0" algn="ctr">
              <a:buNone/>
              <a:defRPr sz="2500">
                <a:latin typeface="Verdana"/>
                <a:cs typeface="Verdana"/>
              </a:defRPr>
            </a:lvl1pPr>
          </a:lstStyle>
          <a:p>
            <a:r>
              <a:rPr lang="nl-NL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2"/>
          <p:cNvSpPr/>
          <p:nvPr userDrawn="1"/>
        </p:nvSpPr>
        <p:spPr>
          <a:xfrm>
            <a:off x="27" y="0"/>
            <a:ext cx="18434024" cy="3809412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172" tIns="64085" rIns="128172" bIns="64085" rtlCol="0" anchor="ctr"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0F3277"/>
              </a:buClr>
              <a:buSzPct val="115000"/>
            </a:pPr>
            <a:endParaRPr lang="en-US" b="0" i="0" dirty="0">
              <a:solidFill>
                <a:srgbClr val="FFFFFF"/>
              </a:solidFill>
              <a:latin typeface="Verdana Standaard" charset="0"/>
            </a:endParaRPr>
          </a:p>
        </p:txBody>
      </p:sp>
      <p:sp>
        <p:nvSpPr>
          <p:cNvPr id="15" name="Tijdelijke aanduiding voor afbeelding 2"/>
          <p:cNvSpPr>
            <a:spLocks noGrp="1"/>
          </p:cNvSpPr>
          <p:nvPr>
            <p:ph type="pic" idx="13" hasCustomPrompt="1"/>
          </p:nvPr>
        </p:nvSpPr>
        <p:spPr>
          <a:xfrm>
            <a:off x="0" y="3809412"/>
            <a:ext cx="18434050" cy="3435000"/>
          </a:xfrm>
          <a:prstGeom prst="rect">
            <a:avLst/>
          </a:prstGeom>
        </p:spPr>
        <p:txBody>
          <a:bodyPr lIns="128290" tIns="64145" rIns="128290" bIns="64145" anchor="ctr"/>
          <a:lstStyle>
            <a:lvl1pPr marL="0" indent="0" algn="ctr">
              <a:buNone/>
              <a:defRPr sz="2500">
                <a:latin typeface="Verdana"/>
                <a:cs typeface="Verdana"/>
              </a:defRPr>
            </a:lvl1pPr>
            <a:lvl2pPr marL="641452" indent="0">
              <a:buNone/>
              <a:defRPr sz="3900"/>
            </a:lvl2pPr>
            <a:lvl3pPr marL="1282903" indent="0">
              <a:buNone/>
              <a:defRPr sz="3400"/>
            </a:lvl3pPr>
            <a:lvl4pPr marL="1924355" indent="0">
              <a:buNone/>
              <a:defRPr sz="2800"/>
            </a:lvl4pPr>
            <a:lvl5pPr marL="2565806" indent="0">
              <a:buNone/>
              <a:defRPr sz="2800"/>
            </a:lvl5pPr>
            <a:lvl6pPr marL="3207258" indent="0">
              <a:buNone/>
              <a:defRPr sz="2800"/>
            </a:lvl6pPr>
            <a:lvl7pPr marL="3848710" indent="0">
              <a:buNone/>
              <a:defRPr sz="2800"/>
            </a:lvl7pPr>
            <a:lvl8pPr marL="4490161" indent="0">
              <a:buNone/>
              <a:defRPr sz="2800"/>
            </a:lvl8pPr>
            <a:lvl9pPr marL="5131613" indent="0">
              <a:buNone/>
              <a:defRPr sz="2800"/>
            </a:lvl9pPr>
          </a:lstStyle>
          <a:p>
            <a:r>
              <a:rPr lang="nl-NL" dirty="0"/>
              <a:t>Image</a:t>
            </a:r>
          </a:p>
        </p:txBody>
      </p:sp>
      <p:sp>
        <p:nvSpPr>
          <p:cNvPr id="6" name="Tijdelijke aanduiding voor tekst 20"/>
          <p:cNvSpPr>
            <a:spLocks noGrp="1"/>
          </p:cNvSpPr>
          <p:nvPr>
            <p:ph type="body" sz="quarter" idx="15" hasCustomPrompt="1"/>
          </p:nvPr>
        </p:nvSpPr>
        <p:spPr>
          <a:xfrm>
            <a:off x="1459362" y="2407764"/>
            <a:ext cx="16974688" cy="1739580"/>
          </a:xfrm>
          <a:prstGeom prst="rect">
            <a:avLst/>
          </a:prstGeom>
        </p:spPr>
        <p:txBody>
          <a:bodyPr lIns="128290" tIns="64145" rIns="128290" bIns="64145" anchor="ctr"/>
          <a:lstStyle>
            <a:lvl1pPr marL="0" indent="0" algn="l">
              <a:buFont typeface="Arial" charset="0"/>
              <a:buNone/>
              <a:defRPr sz="13500" b="1">
                <a:solidFill>
                  <a:schemeClr val="bg1"/>
                </a:solidFill>
                <a:latin typeface="Verdana"/>
                <a:cs typeface="Verdana"/>
              </a:defRPr>
            </a:lvl1pPr>
            <a:lvl3pPr marL="1282903" indent="0" algn="l">
              <a:buNone/>
              <a:defRPr sz="5100">
                <a:solidFill>
                  <a:schemeClr val="bg1"/>
                </a:solidFill>
              </a:defRPr>
            </a:lvl3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C-JRC-logo_horizontal_EN_pos_transparent-background.png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4515" y="7328587"/>
            <a:ext cx="3724351" cy="87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67" r:id="rId3"/>
    <p:sldLayoutId id="2147483650" r:id="rId4"/>
    <p:sldLayoutId id="2147483651" r:id="rId5"/>
    <p:sldLayoutId id="2147483652" r:id="rId6"/>
    <p:sldLayoutId id="2147483656" r:id="rId7"/>
    <p:sldLayoutId id="2147483657" r:id="rId8"/>
    <p:sldLayoutId id="2147483653" r:id="rId9"/>
    <p:sldLayoutId id="2147483666" r:id="rId10"/>
    <p:sldLayoutId id="2147483654" r:id="rId11"/>
    <p:sldLayoutId id="2147483655" r:id="rId12"/>
    <p:sldLayoutId id="2147483670" r:id="rId13"/>
    <p:sldLayoutId id="2147483671" r:id="rId14"/>
  </p:sldLayoutIdLst>
  <p:txStyles>
    <p:titleStyle>
      <a:lvl1pPr algn="ctr" defTabSz="1282903" rtl="0" eaLnBrk="1" latinLnBrk="0" hangingPunct="1">
        <a:lnSpc>
          <a:spcPct val="90000"/>
        </a:lnSpc>
        <a:spcBef>
          <a:spcPct val="0"/>
        </a:spcBef>
        <a:buNone/>
        <a:defRPr sz="5100" b="1" kern="1200">
          <a:solidFill>
            <a:schemeClr val="bg1"/>
          </a:solidFill>
          <a:latin typeface="Verdana" charset="0"/>
          <a:ea typeface="Verdana" charset="0"/>
          <a:cs typeface="Verdana" charset="0"/>
        </a:defRPr>
      </a:lvl1pPr>
    </p:titleStyle>
    <p:bodyStyle>
      <a:lvl1pPr marL="320726" indent="-320726" algn="l" defTabSz="1282903" rtl="0" eaLnBrk="1" latinLnBrk="0" hangingPunct="1">
        <a:lnSpc>
          <a:spcPct val="90000"/>
        </a:lnSpc>
        <a:spcBef>
          <a:spcPts val="1403"/>
        </a:spcBef>
        <a:buFont typeface="Arial"/>
        <a:buChar char="•"/>
        <a:defRPr sz="3900" b="0" i="0" kern="1200">
          <a:solidFill>
            <a:schemeClr val="tx1"/>
          </a:solidFill>
          <a:latin typeface="Verdana Standaard" charset="0"/>
          <a:ea typeface="+mn-ea"/>
          <a:cs typeface="+mn-cs"/>
        </a:defRPr>
      </a:lvl1pPr>
      <a:lvl2pPr marL="962177" indent="-320726" algn="l" defTabSz="1282903" rtl="0" eaLnBrk="1" latinLnBrk="0" hangingPunct="1">
        <a:lnSpc>
          <a:spcPct val="90000"/>
        </a:lnSpc>
        <a:spcBef>
          <a:spcPts val="702"/>
        </a:spcBef>
        <a:buFont typeface="Arial"/>
        <a:buChar char="•"/>
        <a:defRPr sz="3400" b="0" i="0" kern="1200">
          <a:solidFill>
            <a:schemeClr val="tx1"/>
          </a:solidFill>
          <a:latin typeface="Verdana Standaard" charset="0"/>
          <a:ea typeface="+mn-ea"/>
          <a:cs typeface="+mn-cs"/>
        </a:defRPr>
      </a:lvl2pPr>
      <a:lvl3pPr marL="1603629" indent="-320726" algn="l" defTabSz="1282903" rtl="0" eaLnBrk="1" latinLnBrk="0" hangingPunct="1">
        <a:lnSpc>
          <a:spcPct val="90000"/>
        </a:lnSpc>
        <a:spcBef>
          <a:spcPts val="702"/>
        </a:spcBef>
        <a:buFont typeface="Arial"/>
        <a:buChar char="•"/>
        <a:defRPr sz="2800" b="0" i="0" kern="1200">
          <a:solidFill>
            <a:schemeClr val="tx1"/>
          </a:solidFill>
          <a:latin typeface="Verdana Standaard" charset="0"/>
          <a:ea typeface="+mn-ea"/>
          <a:cs typeface="+mn-cs"/>
        </a:defRPr>
      </a:lvl3pPr>
      <a:lvl4pPr marL="2245081" indent="-320726" algn="l" defTabSz="1282903" rtl="0" eaLnBrk="1" latinLnBrk="0" hangingPunct="1">
        <a:lnSpc>
          <a:spcPct val="90000"/>
        </a:lnSpc>
        <a:spcBef>
          <a:spcPts val="702"/>
        </a:spcBef>
        <a:buFont typeface="Arial"/>
        <a:buChar char="•"/>
        <a:defRPr sz="2500" b="0" i="0" kern="1200">
          <a:solidFill>
            <a:schemeClr val="tx1"/>
          </a:solidFill>
          <a:latin typeface="Verdana Standaard" charset="0"/>
          <a:ea typeface="+mn-ea"/>
          <a:cs typeface="+mn-cs"/>
        </a:defRPr>
      </a:lvl4pPr>
      <a:lvl5pPr marL="2886532" indent="-320726" algn="l" defTabSz="1282903" rtl="0" eaLnBrk="1" latinLnBrk="0" hangingPunct="1">
        <a:lnSpc>
          <a:spcPct val="90000"/>
        </a:lnSpc>
        <a:spcBef>
          <a:spcPts val="702"/>
        </a:spcBef>
        <a:buFont typeface="Arial"/>
        <a:buChar char="•"/>
        <a:defRPr sz="2500" b="0" i="0" kern="1200">
          <a:solidFill>
            <a:schemeClr val="tx1"/>
          </a:solidFill>
          <a:latin typeface="Verdana Standaard" charset="0"/>
          <a:ea typeface="+mn-ea"/>
          <a:cs typeface="+mn-cs"/>
        </a:defRPr>
      </a:lvl5pPr>
      <a:lvl6pPr marL="3527984" indent="-320726" algn="l" defTabSz="1282903" rtl="0" eaLnBrk="1" latinLnBrk="0" hangingPunct="1">
        <a:lnSpc>
          <a:spcPct val="90000"/>
        </a:lnSpc>
        <a:spcBef>
          <a:spcPts val="702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4169435" indent="-320726" algn="l" defTabSz="1282903" rtl="0" eaLnBrk="1" latinLnBrk="0" hangingPunct="1">
        <a:lnSpc>
          <a:spcPct val="90000"/>
        </a:lnSpc>
        <a:spcBef>
          <a:spcPts val="702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810887" indent="-320726" algn="l" defTabSz="1282903" rtl="0" eaLnBrk="1" latinLnBrk="0" hangingPunct="1">
        <a:lnSpc>
          <a:spcPct val="90000"/>
        </a:lnSpc>
        <a:spcBef>
          <a:spcPts val="702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452339" indent="-320726" algn="l" defTabSz="1282903" rtl="0" eaLnBrk="1" latinLnBrk="0" hangingPunct="1">
        <a:lnSpc>
          <a:spcPct val="90000"/>
        </a:lnSpc>
        <a:spcBef>
          <a:spcPts val="702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28290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1452" algn="l" defTabSz="128290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2903" algn="l" defTabSz="128290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4355" algn="l" defTabSz="128290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5806" algn="l" defTabSz="128290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7258" algn="l" defTabSz="128290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48710" algn="l" defTabSz="128290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90161" algn="l" defTabSz="128290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31613" algn="l" defTabSz="128290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91107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953" y="2724549"/>
            <a:ext cx="1420872" cy="1523601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477240" y="1187062"/>
            <a:ext cx="16549041" cy="783837"/>
          </a:xfrm>
          <a:prstGeom prst="rect">
            <a:avLst/>
          </a:prstGeom>
        </p:spPr>
        <p:txBody>
          <a:bodyPr lIns="0" tIns="0" rIns="0" bIns="0"/>
          <a:lstStyle>
            <a:lvl1pPr marL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4194"/>
                </a:solidFill>
                <a:latin typeface="+mj-lt"/>
                <a:ea typeface="+mj-ea"/>
                <a:cs typeface="+mj-cs"/>
              </a:defRPr>
            </a:lvl1pPr>
            <a:lvl2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r>
              <a:rPr lang="en-US" sz="4000" spc="-134" dirty="0">
                <a:solidFill>
                  <a:schemeClr val="bg1"/>
                </a:solidFill>
              </a:rPr>
              <a:t>3. Pooling of research results</a:t>
            </a:r>
            <a:endParaRPr lang="en-GB" sz="4000" kern="0" dirty="0">
              <a:solidFill>
                <a:schemeClr val="bg1"/>
              </a:solidFill>
            </a:endParaRPr>
          </a:p>
        </p:txBody>
      </p:sp>
      <p:sp>
        <p:nvSpPr>
          <p:cNvPr id="23" name="Date Placeholder 3"/>
          <p:cNvSpPr txBox="1">
            <a:spLocks/>
          </p:cNvSpPr>
          <p:nvPr/>
        </p:nvSpPr>
        <p:spPr>
          <a:xfrm>
            <a:off x="15894667" y="883932"/>
            <a:ext cx="2539383" cy="303130"/>
          </a:xfrm>
          <a:prstGeom prst="rect">
            <a:avLst/>
          </a:prstGeom>
        </p:spPr>
        <p:txBody>
          <a:bodyPr lIns="152732" tIns="76366" rIns="152732" bIns="76366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r"/>
            <a:fld id="{DB6C195C-41E4-4415-9184-BDAE967FF097}" type="datetime3">
              <a:rPr lang="en-US" smtClean="0">
                <a:solidFill>
                  <a:schemeClr val="bg1">
                    <a:lumMod val="75000"/>
                  </a:schemeClr>
                </a:solidFill>
              </a:rPr>
              <a:pPr algn="r"/>
              <a:t>21 March 2018</a:t>
            </a:fld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3355" y="217231"/>
            <a:ext cx="2007630" cy="969831"/>
          </a:xfrm>
          <a:prstGeom prst="rect">
            <a:avLst/>
          </a:prstGeom>
          <a:noFill/>
        </p:spPr>
        <p:txBody>
          <a:bodyPr wrap="none" lIns="152732" tIns="76366" rIns="152732" bIns="76366" rtlCol="0">
            <a:spAutoFit/>
          </a:bodyPr>
          <a:lstStyle/>
          <a:p>
            <a:r>
              <a:rPr lang="en-GB" sz="5300" b="1" dirty="0">
                <a:solidFill>
                  <a:schemeClr val="bg1"/>
                </a:solidFill>
              </a:rPr>
              <a:t>How?</a:t>
            </a:r>
          </a:p>
        </p:txBody>
      </p:sp>
      <p:sp>
        <p:nvSpPr>
          <p:cNvPr id="13" name="Content Placeholder 5"/>
          <p:cNvSpPr txBox="1">
            <a:spLocks/>
          </p:cNvSpPr>
          <p:nvPr/>
        </p:nvSpPr>
        <p:spPr bwMode="auto">
          <a:xfrm>
            <a:off x="2228723" y="2767412"/>
            <a:ext cx="7083719" cy="365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defRPr>
                <a:solidFill>
                  <a:srgbClr val="004494"/>
                </a:solidFill>
                <a:latin typeface="Verdana"/>
                <a:ea typeface="+mn-ea"/>
                <a:cs typeface="ＭＳ Ｐゴシック" charset="0"/>
              </a:defRPr>
            </a:lvl1pPr>
            <a:lvl2pPr marL="228600" indent="-2286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•"/>
              <a:defRPr sz="1600">
                <a:solidFill>
                  <a:srgbClr val="004494"/>
                </a:solidFill>
                <a:latin typeface="Verdana"/>
                <a:ea typeface="+mn-ea"/>
              </a:defRPr>
            </a:lvl2pPr>
            <a:lvl3pPr marL="457200" indent="-2286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Wingdings" pitchFamily="2" charset="2"/>
              <a:buChar char="§"/>
              <a:defRPr sz="1400">
                <a:solidFill>
                  <a:srgbClr val="004494"/>
                </a:solidFill>
                <a:latin typeface="Verdana"/>
                <a:ea typeface="+mn-ea"/>
              </a:defRPr>
            </a:lvl3pPr>
            <a:lvl4pPr marL="685800" indent="-2286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Arial" pitchFamily="34" charset="0"/>
              <a:buChar char="•"/>
              <a:defRPr sz="1400">
                <a:solidFill>
                  <a:srgbClr val="004494"/>
                </a:solidFill>
                <a:latin typeface="Verdana"/>
                <a:ea typeface="+mn-ea"/>
              </a:defRPr>
            </a:lvl4pPr>
            <a:lvl5pPr marL="914400" indent="-2286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400">
                <a:solidFill>
                  <a:srgbClr val="004494"/>
                </a:solidFill>
                <a:latin typeface="Verdana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marL="0" marR="0" lvl="1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Verdana"/>
                <a:ea typeface="ＭＳ Ｐゴシック"/>
              </a:rPr>
              <a:t>Collection and dissemination of information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4494"/>
              </a:solidFill>
              <a:effectLst/>
              <a:uLnTx/>
              <a:uFillTx/>
              <a:latin typeface="Verdana"/>
              <a:ea typeface="ＭＳ Ｐゴシック"/>
            </a:endParaRPr>
          </a:p>
          <a:p>
            <a:pPr lvl="1" defTabSz="914400"/>
            <a:r>
              <a:rPr lang="en-US" sz="2400" kern="0" dirty="0">
                <a:ea typeface="ＭＳ Ｐゴシック"/>
              </a:rPr>
              <a:t>Increased </a:t>
            </a:r>
            <a:r>
              <a:rPr lang="en-US" sz="24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rPr>
              <a:t>pooling </a:t>
            </a:r>
            <a:r>
              <a:rPr lang="en-US" sz="2400" kern="0" dirty="0">
                <a:ea typeface="ＭＳ Ｐゴシック"/>
              </a:rPr>
              <a:t>and accessibility of research results</a:t>
            </a:r>
          </a:p>
          <a:p>
            <a:pPr lvl="1" defTabSz="914400"/>
            <a:r>
              <a:rPr lang="en-US" sz="2400" kern="0" dirty="0">
                <a:ea typeface="ＭＳ Ｐゴシック"/>
              </a:rPr>
              <a:t>Developed to ensure a thorough </a:t>
            </a:r>
            <a:r>
              <a:rPr lang="en-US" sz="24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rPr>
              <a:t>transfer of research outputs </a:t>
            </a:r>
            <a:r>
              <a:rPr lang="en-US" sz="2400" kern="0" dirty="0">
                <a:ea typeface="ＭＳ Ｐゴシック"/>
              </a:rPr>
              <a:t>to end-users.</a:t>
            </a:r>
          </a:p>
          <a:p>
            <a:pPr lvl="1" defTabSz="914400"/>
            <a:r>
              <a:rPr lang="en-US" sz="2400" kern="0" dirty="0">
                <a:ea typeface="ＭＳ Ｐゴシック"/>
              </a:rPr>
              <a:t>Centralized access point to DRM related information</a:t>
            </a:r>
          </a:p>
          <a:p>
            <a:pPr marL="228600" marR="0" lvl="1" indent="-2286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SzTx/>
              <a:buFont typeface="Verdana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4494"/>
              </a:solidFill>
              <a:effectLst/>
              <a:uLnTx/>
              <a:uFillTx/>
              <a:latin typeface="Verdana"/>
              <a:ea typeface="ＭＳ Ｐゴシック"/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4538" y="217231"/>
            <a:ext cx="8379512" cy="7212269"/>
          </a:xfrm>
          <a:prstGeom prst="rect">
            <a:avLst/>
          </a:prstGeom>
        </p:spPr>
      </p:pic>
      <p:sp>
        <p:nvSpPr>
          <p:cNvPr id="10" name="Content Placeholder 5"/>
          <p:cNvSpPr txBox="1">
            <a:spLocks/>
          </p:cNvSpPr>
          <p:nvPr/>
        </p:nvSpPr>
        <p:spPr>
          <a:xfrm>
            <a:off x="8051006" y="8693855"/>
            <a:ext cx="19721546" cy="339302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175125" rtl="0" eaLnBrk="0" fontAlgn="base" hangingPunct="0">
              <a:lnSpc>
                <a:spcPts val="4200"/>
              </a:lnSpc>
              <a:spcBef>
                <a:spcPts val="0"/>
              </a:spcBef>
              <a:spcAft>
                <a:spcPct val="0"/>
              </a:spcAft>
              <a:buNone/>
              <a:defRPr sz="3600" b="0" i="0" baseline="0">
                <a:solidFill>
                  <a:schemeClr val="tx1"/>
                </a:solidFill>
                <a:latin typeface="EC Square Sans Pro" panose="020B0506040000020004" pitchFamily="34" charset="0"/>
                <a:ea typeface="MS PGothic" pitchFamily="34" charset="-128"/>
                <a:cs typeface="EC Square Sans Pro" panose="020B0506040000020004" pitchFamily="34" charset="0"/>
              </a:defRPr>
            </a:lvl1pPr>
            <a:lvl2pPr marL="742950" indent="-285750" algn="l" defTabSz="4175125" rtl="0" eaLnBrk="0" fontAlgn="base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F Square Sans Pro"/>
                <a:ea typeface="MS PGothic" pitchFamily="34" charset="-128"/>
                <a:cs typeface="MS PGothic" charset="0"/>
              </a:defRPr>
            </a:lvl2pPr>
            <a:lvl3pPr marL="1143000" indent="-228600" algn="l" defTabSz="4175125" rtl="0" eaLnBrk="0" fontAlgn="base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PF Square Sans Pro"/>
                <a:ea typeface="MS PGothic" pitchFamily="34" charset="-128"/>
                <a:cs typeface="MS PGothic" charset="0"/>
              </a:defRPr>
            </a:lvl3pPr>
            <a:lvl4pPr marL="1600200" indent="-228600" algn="l" defTabSz="4175125" rtl="0" eaLnBrk="0" fontAlgn="base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PF Square Sans Pro"/>
                <a:ea typeface="MS PGothic" pitchFamily="34" charset="-128"/>
                <a:cs typeface="MS PGothic" charset="0"/>
              </a:defRPr>
            </a:lvl4pPr>
            <a:lvl5pPr marL="2057400" indent="-228600" algn="l" defTabSz="4175125" rtl="0" eaLnBrk="0" fontAlgn="base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PF Square Sans Pro"/>
                <a:ea typeface="MS PGothic" pitchFamily="34" charset="-128"/>
                <a:cs typeface="MS PGothic" charset="0"/>
              </a:defRPr>
            </a:lvl5pPr>
            <a:lvl6pPr marL="9852025" indent="-1044575" algn="l" defTabSz="417512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10309225" indent="-1044575" algn="l" defTabSz="417512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10766425" indent="-1044575" algn="l" defTabSz="417512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11223625" indent="-1044575" algn="l" defTabSz="417512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>
              <a:lnSpc>
                <a:spcPts val="4400"/>
              </a:lnSpc>
            </a:pPr>
            <a:endParaRPr lang="en-US" sz="3200" kern="0" dirty="0">
              <a:latin typeface="EC Square Sans Pro Extra Black" panose="020B0506040000020004" pitchFamily="34" charset="0"/>
            </a:endParaRPr>
          </a:p>
          <a:p>
            <a:pPr marL="0" lvl="1" indent="0">
              <a:lnSpc>
                <a:spcPts val="4400"/>
              </a:lnSpc>
            </a:pPr>
            <a:endParaRPr lang="en-US" kern="0" dirty="0">
              <a:latin typeface="EC Square Sans Pro Medium" panose="020B0500000000020004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185984" y="6462078"/>
            <a:ext cx="4608513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/>
            <a:r>
              <a:rPr lang="en-US" sz="2800" b="1" dirty="0">
                <a:solidFill>
                  <a:srgbClr val="E42E00"/>
                </a:solidFill>
                <a:latin typeface="PFSquareSansPro-Bold"/>
              </a:rPr>
              <a:t>Where knowledge meets</a:t>
            </a:r>
          </a:p>
        </p:txBody>
      </p:sp>
      <p:pic>
        <p:nvPicPr>
          <p:cNvPr id="14" name="Picture 1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657" y="2713463"/>
            <a:ext cx="1512168" cy="17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02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953" y="2724549"/>
            <a:ext cx="1420872" cy="1523601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477240" y="1187062"/>
            <a:ext cx="16549041" cy="783837"/>
          </a:xfrm>
          <a:prstGeom prst="rect">
            <a:avLst/>
          </a:prstGeom>
        </p:spPr>
        <p:txBody>
          <a:bodyPr lIns="0" tIns="0" rIns="0" bIns="0"/>
          <a:lstStyle>
            <a:lvl1pPr marL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4194"/>
                </a:solidFill>
                <a:latin typeface="+mj-lt"/>
                <a:ea typeface="+mj-ea"/>
                <a:cs typeface="+mj-cs"/>
              </a:defRPr>
            </a:lvl1pPr>
            <a:lvl2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r>
              <a:rPr lang="en-US" sz="4000" spc="-134" dirty="0">
                <a:solidFill>
                  <a:schemeClr val="bg1"/>
                </a:solidFill>
              </a:rPr>
              <a:t>4. Identification of research needs </a:t>
            </a:r>
            <a:endParaRPr lang="en-GB" sz="4000" kern="0" dirty="0">
              <a:solidFill>
                <a:schemeClr val="bg1"/>
              </a:solidFill>
            </a:endParaRPr>
          </a:p>
        </p:txBody>
      </p:sp>
      <p:sp>
        <p:nvSpPr>
          <p:cNvPr id="23" name="Date Placeholder 3"/>
          <p:cNvSpPr txBox="1">
            <a:spLocks/>
          </p:cNvSpPr>
          <p:nvPr/>
        </p:nvSpPr>
        <p:spPr>
          <a:xfrm>
            <a:off x="15894667" y="883932"/>
            <a:ext cx="2539383" cy="303130"/>
          </a:xfrm>
          <a:prstGeom prst="rect">
            <a:avLst/>
          </a:prstGeom>
        </p:spPr>
        <p:txBody>
          <a:bodyPr lIns="152732" tIns="76366" rIns="152732" bIns="76366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r"/>
            <a:fld id="{DB6C195C-41E4-4415-9184-BDAE967FF097}" type="datetime3">
              <a:rPr lang="en-US" smtClean="0">
                <a:solidFill>
                  <a:schemeClr val="bg1">
                    <a:lumMod val="75000"/>
                  </a:schemeClr>
                </a:solidFill>
              </a:rPr>
              <a:pPr algn="r"/>
              <a:t>21 March 2018</a:t>
            </a:fld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3355" y="217231"/>
            <a:ext cx="2007630" cy="969831"/>
          </a:xfrm>
          <a:prstGeom prst="rect">
            <a:avLst/>
          </a:prstGeom>
          <a:noFill/>
        </p:spPr>
        <p:txBody>
          <a:bodyPr wrap="none" lIns="152732" tIns="76366" rIns="152732" bIns="76366" rtlCol="0">
            <a:spAutoFit/>
          </a:bodyPr>
          <a:lstStyle/>
          <a:p>
            <a:r>
              <a:rPr lang="en-GB" sz="5300" b="1" dirty="0">
                <a:solidFill>
                  <a:schemeClr val="bg1"/>
                </a:solidFill>
              </a:rPr>
              <a:t>How?</a:t>
            </a:r>
          </a:p>
        </p:txBody>
      </p:sp>
      <p:sp>
        <p:nvSpPr>
          <p:cNvPr id="13" name="Content Placeholder 5"/>
          <p:cNvSpPr txBox="1">
            <a:spLocks/>
          </p:cNvSpPr>
          <p:nvPr/>
        </p:nvSpPr>
        <p:spPr bwMode="auto">
          <a:xfrm>
            <a:off x="2228723" y="2767412"/>
            <a:ext cx="6523037" cy="3250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defRPr>
                <a:solidFill>
                  <a:srgbClr val="004494"/>
                </a:solidFill>
                <a:latin typeface="Verdana"/>
                <a:ea typeface="+mn-ea"/>
                <a:cs typeface="ＭＳ Ｐゴシック" charset="0"/>
              </a:defRPr>
            </a:lvl1pPr>
            <a:lvl2pPr marL="228600" indent="-2286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•"/>
              <a:defRPr sz="1600">
                <a:solidFill>
                  <a:srgbClr val="004494"/>
                </a:solidFill>
                <a:latin typeface="Verdana"/>
                <a:ea typeface="+mn-ea"/>
              </a:defRPr>
            </a:lvl2pPr>
            <a:lvl3pPr marL="457200" indent="-2286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Wingdings" pitchFamily="2" charset="2"/>
              <a:buChar char="§"/>
              <a:defRPr sz="1400">
                <a:solidFill>
                  <a:srgbClr val="004494"/>
                </a:solidFill>
                <a:latin typeface="Verdana"/>
                <a:ea typeface="+mn-ea"/>
              </a:defRPr>
            </a:lvl3pPr>
            <a:lvl4pPr marL="685800" indent="-2286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Arial" pitchFamily="34" charset="0"/>
              <a:buChar char="•"/>
              <a:defRPr sz="1400">
                <a:solidFill>
                  <a:srgbClr val="004494"/>
                </a:solidFill>
                <a:latin typeface="Verdana"/>
                <a:ea typeface="+mn-ea"/>
              </a:defRPr>
            </a:lvl4pPr>
            <a:lvl5pPr marL="914400" indent="-2286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400">
                <a:solidFill>
                  <a:srgbClr val="004494"/>
                </a:solidFill>
                <a:latin typeface="Verdana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marL="0" marR="0" lvl="1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SzTx/>
              <a:buFont typeface="Verdana" pitchFamily="34" charset="0"/>
              <a:buNone/>
              <a:tabLst/>
              <a:defRPr/>
            </a:pPr>
            <a:r>
              <a:rPr lang="en-US" sz="2400" b="1" kern="0" dirty="0">
                <a:ea typeface="ＭＳ Ｐゴシック"/>
              </a:rPr>
              <a:t>Research opportunities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4494"/>
              </a:solidFill>
              <a:effectLst/>
              <a:uLnTx/>
              <a:uFillTx/>
              <a:latin typeface="Verdana"/>
              <a:ea typeface="ＭＳ Ｐゴシック"/>
            </a:endParaRPr>
          </a:p>
          <a:p>
            <a:pPr lvl="1" defTabSz="914400"/>
            <a:endParaRPr lang="en-US" sz="2400" kern="0" dirty="0">
              <a:ea typeface="ＭＳ Ｐゴシック"/>
            </a:endParaRPr>
          </a:p>
          <a:p>
            <a:pPr lvl="1" defTabSz="914400"/>
            <a:r>
              <a:rPr lang="en-US" sz="24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rPr>
              <a:t>Dissemination</a:t>
            </a:r>
            <a:r>
              <a:rPr lang="en-US" sz="2400" kern="0" dirty="0">
                <a:ea typeface="ＭＳ Ｐゴシック"/>
              </a:rPr>
              <a:t> of research results and information</a:t>
            </a:r>
          </a:p>
          <a:p>
            <a:pPr lvl="1" defTabSz="914400"/>
            <a:r>
              <a:rPr lang="en-US" sz="2400" kern="0" dirty="0">
                <a:ea typeface="ＭＳ Ｐゴシック"/>
              </a:rPr>
              <a:t>Identification of </a:t>
            </a:r>
            <a:r>
              <a:rPr lang="en-US" sz="24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rPr>
              <a:t>research needs and gaps </a:t>
            </a:r>
            <a:r>
              <a:rPr lang="en-US" sz="2400" kern="0" dirty="0">
                <a:ea typeface="ＭＳ Ｐゴシック"/>
              </a:rPr>
              <a:t>in disaster risk and crisis management</a:t>
            </a:r>
          </a:p>
          <a:p>
            <a:pPr marL="228600" marR="0" lvl="1" indent="-2286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SzTx/>
              <a:buFont typeface="Verdana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4494"/>
              </a:solidFill>
              <a:effectLst/>
              <a:uLnTx/>
              <a:uFillTx/>
              <a:latin typeface="Verdana"/>
              <a:ea typeface="ＭＳ Ｐゴシック"/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8051006" y="8693855"/>
            <a:ext cx="19721546" cy="339302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175125" rtl="0" eaLnBrk="0" fontAlgn="base" hangingPunct="0">
              <a:lnSpc>
                <a:spcPts val="4200"/>
              </a:lnSpc>
              <a:spcBef>
                <a:spcPts val="0"/>
              </a:spcBef>
              <a:spcAft>
                <a:spcPct val="0"/>
              </a:spcAft>
              <a:buNone/>
              <a:defRPr sz="3600" b="0" i="0" baseline="0">
                <a:solidFill>
                  <a:schemeClr val="tx1"/>
                </a:solidFill>
                <a:latin typeface="EC Square Sans Pro" panose="020B0506040000020004" pitchFamily="34" charset="0"/>
                <a:ea typeface="MS PGothic" pitchFamily="34" charset="-128"/>
                <a:cs typeface="EC Square Sans Pro" panose="020B0506040000020004" pitchFamily="34" charset="0"/>
              </a:defRPr>
            </a:lvl1pPr>
            <a:lvl2pPr marL="742950" indent="-285750" algn="l" defTabSz="4175125" rtl="0" eaLnBrk="0" fontAlgn="base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F Square Sans Pro"/>
                <a:ea typeface="MS PGothic" pitchFamily="34" charset="-128"/>
                <a:cs typeface="MS PGothic" charset="0"/>
              </a:defRPr>
            </a:lvl2pPr>
            <a:lvl3pPr marL="1143000" indent="-228600" algn="l" defTabSz="4175125" rtl="0" eaLnBrk="0" fontAlgn="base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PF Square Sans Pro"/>
                <a:ea typeface="MS PGothic" pitchFamily="34" charset="-128"/>
                <a:cs typeface="MS PGothic" charset="0"/>
              </a:defRPr>
            </a:lvl3pPr>
            <a:lvl4pPr marL="1600200" indent="-228600" algn="l" defTabSz="4175125" rtl="0" eaLnBrk="0" fontAlgn="base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PF Square Sans Pro"/>
                <a:ea typeface="MS PGothic" pitchFamily="34" charset="-128"/>
                <a:cs typeface="MS PGothic" charset="0"/>
              </a:defRPr>
            </a:lvl4pPr>
            <a:lvl5pPr marL="2057400" indent="-228600" algn="l" defTabSz="4175125" rtl="0" eaLnBrk="0" fontAlgn="base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PF Square Sans Pro"/>
                <a:ea typeface="MS PGothic" pitchFamily="34" charset="-128"/>
                <a:cs typeface="MS PGothic" charset="0"/>
              </a:defRPr>
            </a:lvl5pPr>
            <a:lvl6pPr marL="9852025" indent="-1044575" algn="l" defTabSz="417512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10309225" indent="-1044575" algn="l" defTabSz="417512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10766425" indent="-1044575" algn="l" defTabSz="417512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11223625" indent="-1044575" algn="l" defTabSz="417512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>
              <a:lnSpc>
                <a:spcPts val="4400"/>
              </a:lnSpc>
            </a:pPr>
            <a:endParaRPr lang="en-US" sz="3200" kern="0" dirty="0">
              <a:latin typeface="EC Square Sans Pro Extra Black" panose="020B0506040000020004" pitchFamily="34" charset="0"/>
            </a:endParaRPr>
          </a:p>
          <a:p>
            <a:pPr marL="0" lvl="1" indent="0">
              <a:lnSpc>
                <a:spcPts val="4400"/>
              </a:lnSpc>
            </a:pPr>
            <a:endParaRPr lang="en-US" kern="0" dirty="0">
              <a:latin typeface="EC Square Sans Pro Medium" panose="020B0500000000020004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185984" y="6462078"/>
            <a:ext cx="52842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2800" b="1" dirty="0">
                <a:solidFill>
                  <a:srgbClr val="E42E00"/>
                </a:solidFill>
                <a:latin typeface="PFSquareSansPro-Bold"/>
              </a:rPr>
              <a:t>Where needs are identified</a:t>
            </a:r>
          </a:p>
        </p:txBody>
      </p:sp>
      <p:pic>
        <p:nvPicPr>
          <p:cNvPr id="14" name="Picture 1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657" y="2713463"/>
            <a:ext cx="1512168" cy="1713802"/>
          </a:xfrm>
          <a:prstGeom prst="rect">
            <a:avLst/>
          </a:prstGeom>
        </p:spPr>
      </p:pic>
      <p:pic>
        <p:nvPicPr>
          <p:cNvPr id="11" name="Picture 2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0273" y="177458"/>
            <a:ext cx="6894085" cy="6785811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88623" y="5587032"/>
            <a:ext cx="3404175" cy="227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0301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953" y="2724549"/>
            <a:ext cx="1420872" cy="1523601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477240" y="1187062"/>
            <a:ext cx="16549041" cy="783837"/>
          </a:xfrm>
          <a:prstGeom prst="rect">
            <a:avLst/>
          </a:prstGeom>
        </p:spPr>
        <p:txBody>
          <a:bodyPr lIns="0" tIns="0" rIns="0" bIns="0"/>
          <a:lstStyle>
            <a:lvl1pPr marL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4194"/>
                </a:solidFill>
                <a:latin typeface="+mj-lt"/>
                <a:ea typeface="+mj-ea"/>
                <a:cs typeface="+mj-cs"/>
              </a:defRPr>
            </a:lvl1pPr>
            <a:lvl2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r>
              <a:rPr lang="en-US" sz="4000" spc="-134" dirty="0">
                <a:solidFill>
                  <a:schemeClr val="bg1"/>
                </a:solidFill>
              </a:rPr>
              <a:t>5. DRMKC Support System</a:t>
            </a:r>
            <a:endParaRPr lang="en-GB" sz="4000" kern="0" dirty="0">
              <a:solidFill>
                <a:schemeClr val="bg1"/>
              </a:solidFill>
            </a:endParaRPr>
          </a:p>
        </p:txBody>
      </p:sp>
      <p:sp>
        <p:nvSpPr>
          <p:cNvPr id="23" name="Date Placeholder 3"/>
          <p:cNvSpPr txBox="1">
            <a:spLocks/>
          </p:cNvSpPr>
          <p:nvPr/>
        </p:nvSpPr>
        <p:spPr>
          <a:xfrm>
            <a:off x="15894667" y="883932"/>
            <a:ext cx="2539383" cy="303130"/>
          </a:xfrm>
          <a:prstGeom prst="rect">
            <a:avLst/>
          </a:prstGeom>
        </p:spPr>
        <p:txBody>
          <a:bodyPr lIns="152732" tIns="76366" rIns="152732" bIns="76366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r"/>
            <a:fld id="{DB6C195C-41E4-4415-9184-BDAE967FF097}" type="datetime3">
              <a:rPr lang="en-US" smtClean="0">
                <a:solidFill>
                  <a:schemeClr val="bg1">
                    <a:lumMod val="75000"/>
                  </a:schemeClr>
                </a:solidFill>
              </a:rPr>
              <a:pPr algn="r"/>
              <a:t>21 March 2018</a:t>
            </a:fld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3355" y="217231"/>
            <a:ext cx="2007630" cy="969831"/>
          </a:xfrm>
          <a:prstGeom prst="rect">
            <a:avLst/>
          </a:prstGeom>
          <a:noFill/>
        </p:spPr>
        <p:txBody>
          <a:bodyPr wrap="none" lIns="152732" tIns="76366" rIns="152732" bIns="76366" rtlCol="0">
            <a:spAutoFit/>
          </a:bodyPr>
          <a:lstStyle/>
          <a:p>
            <a:r>
              <a:rPr lang="en-GB" sz="5300" b="1" dirty="0">
                <a:solidFill>
                  <a:schemeClr val="bg1"/>
                </a:solidFill>
              </a:rPr>
              <a:t>How?</a:t>
            </a:r>
          </a:p>
        </p:txBody>
      </p:sp>
      <p:sp>
        <p:nvSpPr>
          <p:cNvPr id="13" name="Content Placeholder 5"/>
          <p:cNvSpPr txBox="1">
            <a:spLocks/>
          </p:cNvSpPr>
          <p:nvPr/>
        </p:nvSpPr>
        <p:spPr bwMode="auto">
          <a:xfrm>
            <a:off x="2228723" y="2767412"/>
            <a:ext cx="6523037" cy="3250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defRPr>
                <a:solidFill>
                  <a:srgbClr val="004494"/>
                </a:solidFill>
                <a:latin typeface="Verdana"/>
                <a:ea typeface="+mn-ea"/>
                <a:cs typeface="ＭＳ Ｐゴシック" charset="0"/>
              </a:defRPr>
            </a:lvl1pPr>
            <a:lvl2pPr marL="228600" indent="-2286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•"/>
              <a:defRPr sz="1600">
                <a:solidFill>
                  <a:srgbClr val="004494"/>
                </a:solidFill>
                <a:latin typeface="Verdana"/>
                <a:ea typeface="+mn-ea"/>
              </a:defRPr>
            </a:lvl2pPr>
            <a:lvl3pPr marL="457200" indent="-2286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Wingdings" pitchFamily="2" charset="2"/>
              <a:buChar char="§"/>
              <a:defRPr sz="1400">
                <a:solidFill>
                  <a:srgbClr val="004494"/>
                </a:solidFill>
                <a:latin typeface="Verdana"/>
                <a:ea typeface="+mn-ea"/>
              </a:defRPr>
            </a:lvl3pPr>
            <a:lvl4pPr marL="685800" indent="-2286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Arial" pitchFamily="34" charset="0"/>
              <a:buChar char="•"/>
              <a:defRPr sz="1400">
                <a:solidFill>
                  <a:srgbClr val="004494"/>
                </a:solidFill>
                <a:latin typeface="Verdana"/>
                <a:ea typeface="+mn-ea"/>
              </a:defRPr>
            </a:lvl4pPr>
            <a:lvl5pPr marL="914400" indent="-2286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400">
                <a:solidFill>
                  <a:srgbClr val="004494"/>
                </a:solidFill>
                <a:latin typeface="Verdana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marL="0" marR="0" lvl="1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SzTx/>
              <a:buFont typeface="Verdana" pitchFamily="34" charset="0"/>
              <a:buNone/>
              <a:tabLst/>
              <a:defRPr/>
            </a:pPr>
            <a:r>
              <a:rPr lang="en-US" sz="2400" b="1" kern="0" dirty="0">
                <a:ea typeface="ＭＳ Ｐゴシック"/>
              </a:rPr>
              <a:t>Support Service</a:t>
            </a:r>
          </a:p>
          <a:p>
            <a:pPr lvl="1" defTabSz="914400"/>
            <a:r>
              <a:rPr lang="en-US" sz="2400" kern="0" dirty="0">
                <a:ea typeface="ＭＳ Ｐゴシック"/>
              </a:rPr>
              <a:t>Facilitate the </a:t>
            </a:r>
            <a:r>
              <a:rPr lang="en-US" sz="24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rPr>
              <a:t>use of existing expertise </a:t>
            </a:r>
            <a:r>
              <a:rPr lang="en-US" sz="2400" kern="0" dirty="0">
                <a:ea typeface="ＭＳ Ｐゴシック"/>
              </a:rPr>
              <a:t>for science-based policies </a:t>
            </a:r>
          </a:p>
          <a:p>
            <a:pPr lvl="1" defTabSz="914400"/>
            <a:r>
              <a:rPr lang="en-US" sz="2400" kern="0" dirty="0">
                <a:ea typeface="ＭＳ Ｐゴシック"/>
              </a:rPr>
              <a:t>Providing scientific and technical advices to end-users </a:t>
            </a:r>
          </a:p>
          <a:p>
            <a:pPr lvl="1" defTabSz="914400"/>
            <a:r>
              <a:rPr lang="en-US" sz="2400" kern="0" dirty="0">
                <a:ea typeface="ＭＳ Ｐゴシック"/>
              </a:rPr>
              <a:t>Reinforcing the link with global and EU frameworks</a:t>
            </a:r>
          </a:p>
          <a:p>
            <a:pPr marL="228600" marR="0" lvl="1" indent="-2286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SzTx/>
              <a:buFont typeface="Verdana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4494"/>
              </a:solidFill>
              <a:effectLst/>
              <a:uLnTx/>
              <a:uFillTx/>
              <a:latin typeface="Verdana"/>
              <a:ea typeface="ＭＳ Ｐゴシック"/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8051006" y="8693855"/>
            <a:ext cx="19721546" cy="339302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175125" rtl="0" eaLnBrk="0" fontAlgn="base" hangingPunct="0">
              <a:lnSpc>
                <a:spcPts val="4200"/>
              </a:lnSpc>
              <a:spcBef>
                <a:spcPts val="0"/>
              </a:spcBef>
              <a:spcAft>
                <a:spcPct val="0"/>
              </a:spcAft>
              <a:buNone/>
              <a:defRPr sz="3600" b="0" i="0" baseline="0">
                <a:solidFill>
                  <a:schemeClr val="tx1"/>
                </a:solidFill>
                <a:latin typeface="EC Square Sans Pro" panose="020B0506040000020004" pitchFamily="34" charset="0"/>
                <a:ea typeface="MS PGothic" pitchFamily="34" charset="-128"/>
                <a:cs typeface="EC Square Sans Pro" panose="020B0506040000020004" pitchFamily="34" charset="0"/>
              </a:defRPr>
            </a:lvl1pPr>
            <a:lvl2pPr marL="742950" indent="-285750" algn="l" defTabSz="4175125" rtl="0" eaLnBrk="0" fontAlgn="base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F Square Sans Pro"/>
                <a:ea typeface="MS PGothic" pitchFamily="34" charset="-128"/>
                <a:cs typeface="MS PGothic" charset="0"/>
              </a:defRPr>
            </a:lvl2pPr>
            <a:lvl3pPr marL="1143000" indent="-228600" algn="l" defTabSz="4175125" rtl="0" eaLnBrk="0" fontAlgn="base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PF Square Sans Pro"/>
                <a:ea typeface="MS PGothic" pitchFamily="34" charset="-128"/>
                <a:cs typeface="MS PGothic" charset="0"/>
              </a:defRPr>
            </a:lvl3pPr>
            <a:lvl4pPr marL="1600200" indent="-228600" algn="l" defTabSz="4175125" rtl="0" eaLnBrk="0" fontAlgn="base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PF Square Sans Pro"/>
                <a:ea typeface="MS PGothic" pitchFamily="34" charset="-128"/>
                <a:cs typeface="MS PGothic" charset="0"/>
              </a:defRPr>
            </a:lvl4pPr>
            <a:lvl5pPr marL="2057400" indent="-228600" algn="l" defTabSz="4175125" rtl="0" eaLnBrk="0" fontAlgn="base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PF Square Sans Pro"/>
                <a:ea typeface="MS PGothic" pitchFamily="34" charset="-128"/>
                <a:cs typeface="MS PGothic" charset="0"/>
              </a:defRPr>
            </a:lvl5pPr>
            <a:lvl6pPr marL="9852025" indent="-1044575" algn="l" defTabSz="417512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10309225" indent="-1044575" algn="l" defTabSz="417512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10766425" indent="-1044575" algn="l" defTabSz="417512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11223625" indent="-1044575" algn="l" defTabSz="417512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>
              <a:lnSpc>
                <a:spcPts val="4400"/>
              </a:lnSpc>
            </a:pPr>
            <a:endParaRPr lang="en-US" sz="3200" kern="0" dirty="0">
              <a:latin typeface="EC Square Sans Pro Extra Black" panose="020B0506040000020004" pitchFamily="34" charset="0"/>
            </a:endParaRPr>
          </a:p>
          <a:p>
            <a:pPr marL="0" lvl="1" indent="0">
              <a:lnSpc>
                <a:spcPts val="4400"/>
              </a:lnSpc>
            </a:pPr>
            <a:endParaRPr lang="en-US" kern="0" dirty="0">
              <a:latin typeface="EC Square Sans Pro Medium" panose="020B0500000000020004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185984" y="6462078"/>
            <a:ext cx="52842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2800" b="1" dirty="0">
                <a:solidFill>
                  <a:srgbClr val="E42E00"/>
                </a:solidFill>
                <a:latin typeface="PFSquareSansPro-Bold"/>
              </a:rPr>
              <a:t>Where gaps are filled</a:t>
            </a:r>
          </a:p>
        </p:txBody>
      </p:sp>
      <p:pic>
        <p:nvPicPr>
          <p:cNvPr id="14" name="Picture 1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657" y="2713463"/>
            <a:ext cx="1512168" cy="1713802"/>
          </a:xfrm>
          <a:prstGeom prst="rect">
            <a:avLst/>
          </a:prstGeom>
        </p:spPr>
      </p:pic>
      <p:pic>
        <p:nvPicPr>
          <p:cNvPr id="16" name="Picture 2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305" y="2701637"/>
            <a:ext cx="1512168" cy="1713802"/>
          </a:xfrm>
          <a:prstGeom prst="rect">
            <a:avLst/>
          </a:prstGeom>
        </p:spPr>
      </p:pic>
      <p:pic>
        <p:nvPicPr>
          <p:cNvPr id="17" name="Picture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6598" y="217231"/>
            <a:ext cx="7309683" cy="71467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65085" y="3024684"/>
            <a:ext cx="1933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b="1" dirty="0">
                <a:solidFill>
                  <a:srgbClr val="33CCCC"/>
                </a:solidFill>
                <a:latin typeface="EC Square Sans Pro" panose="020B0506040000020004" pitchFamily="34" charset="0"/>
              </a:rPr>
              <a:t>Taylor-made projects</a:t>
            </a:r>
          </a:p>
          <a:p>
            <a:r>
              <a:rPr lang="en-GB" sz="800" dirty="0">
                <a:latin typeface="EC Square Sans Pro" panose="020B0506040000020004" pitchFamily="34" charset="0"/>
              </a:rPr>
              <a:t>2017 – 10 New projects under discussion</a:t>
            </a:r>
          </a:p>
          <a:p>
            <a:endParaRPr lang="en-GB" sz="800" dirty="0"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546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953" y="2724549"/>
            <a:ext cx="1420872" cy="1523601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477240" y="1187062"/>
            <a:ext cx="16549041" cy="783837"/>
          </a:xfrm>
          <a:prstGeom prst="rect">
            <a:avLst/>
          </a:prstGeom>
        </p:spPr>
        <p:txBody>
          <a:bodyPr lIns="0" tIns="0" rIns="0" bIns="0"/>
          <a:lstStyle>
            <a:lvl1pPr marL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4194"/>
                </a:solidFill>
                <a:latin typeface="+mj-lt"/>
                <a:ea typeface="+mj-ea"/>
                <a:cs typeface="+mj-cs"/>
              </a:defRPr>
            </a:lvl1pPr>
            <a:lvl2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r>
              <a:rPr lang="en-US" sz="4000" spc="-134" dirty="0">
                <a:solidFill>
                  <a:schemeClr val="bg1"/>
                </a:solidFill>
              </a:rPr>
              <a:t>6. European Crisis Management Lab</a:t>
            </a:r>
            <a:endParaRPr lang="en-GB" sz="4000" kern="0" dirty="0">
              <a:solidFill>
                <a:schemeClr val="bg1"/>
              </a:solidFill>
            </a:endParaRPr>
          </a:p>
        </p:txBody>
      </p:sp>
      <p:sp>
        <p:nvSpPr>
          <p:cNvPr id="23" name="Date Placeholder 3"/>
          <p:cNvSpPr txBox="1">
            <a:spLocks/>
          </p:cNvSpPr>
          <p:nvPr/>
        </p:nvSpPr>
        <p:spPr>
          <a:xfrm>
            <a:off x="15894667" y="883932"/>
            <a:ext cx="2539383" cy="303130"/>
          </a:xfrm>
          <a:prstGeom prst="rect">
            <a:avLst/>
          </a:prstGeom>
        </p:spPr>
        <p:txBody>
          <a:bodyPr lIns="152732" tIns="76366" rIns="152732" bIns="76366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r"/>
            <a:fld id="{DB6C195C-41E4-4415-9184-BDAE967FF097}" type="datetime3">
              <a:rPr lang="en-US" smtClean="0">
                <a:solidFill>
                  <a:schemeClr val="bg1">
                    <a:lumMod val="75000"/>
                  </a:schemeClr>
                </a:solidFill>
              </a:rPr>
              <a:pPr algn="r"/>
              <a:t>21 March 2018</a:t>
            </a:fld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3355" y="217231"/>
            <a:ext cx="2007630" cy="969831"/>
          </a:xfrm>
          <a:prstGeom prst="rect">
            <a:avLst/>
          </a:prstGeom>
          <a:noFill/>
        </p:spPr>
        <p:txBody>
          <a:bodyPr wrap="none" lIns="152732" tIns="76366" rIns="152732" bIns="76366" rtlCol="0">
            <a:spAutoFit/>
          </a:bodyPr>
          <a:lstStyle/>
          <a:p>
            <a:r>
              <a:rPr lang="en-GB" sz="5300" b="1" dirty="0">
                <a:solidFill>
                  <a:schemeClr val="bg1"/>
                </a:solidFill>
              </a:rPr>
              <a:t>How?</a:t>
            </a:r>
          </a:p>
        </p:txBody>
      </p:sp>
      <p:sp>
        <p:nvSpPr>
          <p:cNvPr id="13" name="Content Placeholder 5"/>
          <p:cNvSpPr txBox="1">
            <a:spLocks/>
          </p:cNvSpPr>
          <p:nvPr/>
        </p:nvSpPr>
        <p:spPr bwMode="auto">
          <a:xfrm>
            <a:off x="2228723" y="2767412"/>
            <a:ext cx="6523037" cy="365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defRPr>
                <a:solidFill>
                  <a:srgbClr val="004494"/>
                </a:solidFill>
                <a:latin typeface="Verdana"/>
                <a:ea typeface="+mn-ea"/>
                <a:cs typeface="ＭＳ Ｐゴシック" charset="0"/>
              </a:defRPr>
            </a:lvl1pPr>
            <a:lvl2pPr marL="228600" indent="-2286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•"/>
              <a:defRPr sz="1600">
                <a:solidFill>
                  <a:srgbClr val="004494"/>
                </a:solidFill>
                <a:latin typeface="Verdana"/>
                <a:ea typeface="+mn-ea"/>
              </a:defRPr>
            </a:lvl2pPr>
            <a:lvl3pPr marL="457200" indent="-2286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Wingdings" pitchFamily="2" charset="2"/>
              <a:buChar char="§"/>
              <a:defRPr sz="1400">
                <a:solidFill>
                  <a:srgbClr val="004494"/>
                </a:solidFill>
                <a:latin typeface="Verdana"/>
                <a:ea typeface="+mn-ea"/>
              </a:defRPr>
            </a:lvl3pPr>
            <a:lvl4pPr marL="685800" indent="-2286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Arial" pitchFamily="34" charset="0"/>
              <a:buChar char="•"/>
              <a:defRPr sz="1400">
                <a:solidFill>
                  <a:srgbClr val="004494"/>
                </a:solidFill>
                <a:latin typeface="Verdana"/>
                <a:ea typeface="+mn-ea"/>
              </a:defRPr>
            </a:lvl4pPr>
            <a:lvl5pPr marL="914400" indent="-2286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400">
                <a:solidFill>
                  <a:srgbClr val="004494"/>
                </a:solidFill>
                <a:latin typeface="Verdana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marL="0" marR="0" lvl="1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SzTx/>
              <a:buFont typeface="Verdana" pitchFamily="34" charset="0"/>
              <a:buNone/>
              <a:tabLst/>
              <a:defRPr/>
            </a:pPr>
            <a:r>
              <a:rPr lang="en-US" sz="2400" b="1" kern="0" dirty="0">
                <a:ea typeface="ＭＳ Ｐゴシック"/>
              </a:rPr>
              <a:t>ECML</a:t>
            </a:r>
          </a:p>
          <a:p>
            <a:pPr lvl="1" defTabSz="914400"/>
            <a:r>
              <a:rPr lang="en-US" sz="2400" kern="0" dirty="0">
                <a:ea typeface="ＭＳ Ｐゴシック"/>
              </a:rPr>
              <a:t>Developing dedicated </a:t>
            </a:r>
            <a:r>
              <a:rPr lang="en-US" sz="24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rPr>
              <a:t>technologies</a:t>
            </a:r>
            <a:r>
              <a:rPr lang="en-US" sz="2400" kern="0" dirty="0">
                <a:ea typeface="ＭＳ Ｐゴシック"/>
              </a:rPr>
              <a:t> and capabilities</a:t>
            </a:r>
          </a:p>
          <a:p>
            <a:pPr lvl="1" defTabSz="914400"/>
            <a:r>
              <a:rPr lang="en-US" sz="2400" kern="0" dirty="0">
                <a:ea typeface="ＭＳ Ｐゴシック"/>
              </a:rPr>
              <a:t>Scientific and technological at the service of </a:t>
            </a:r>
            <a:r>
              <a:rPr lang="en-US" sz="24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rPr>
              <a:t>emergency response</a:t>
            </a:r>
          </a:p>
          <a:p>
            <a:pPr lvl="1" defTabSz="914400"/>
            <a:r>
              <a:rPr lang="en-US" sz="2400" kern="0" dirty="0">
                <a:ea typeface="ＭＳ Ｐゴシック"/>
              </a:rPr>
              <a:t>Reinforcing emergency management operations and </a:t>
            </a:r>
            <a:r>
              <a:rPr lang="en-US" sz="24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rPr>
              <a:t>supporting disaster recovery processes</a:t>
            </a:r>
          </a:p>
          <a:p>
            <a:pPr marL="228600" marR="0" lvl="1" indent="-2286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SzTx/>
              <a:buFont typeface="Verdana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4494"/>
              </a:solidFill>
              <a:effectLst/>
              <a:uLnTx/>
              <a:uFillTx/>
              <a:latin typeface="Verdana"/>
              <a:ea typeface="ＭＳ Ｐゴシック"/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8051006" y="8693855"/>
            <a:ext cx="19721546" cy="339302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175125" rtl="0" eaLnBrk="0" fontAlgn="base" hangingPunct="0">
              <a:lnSpc>
                <a:spcPts val="4200"/>
              </a:lnSpc>
              <a:spcBef>
                <a:spcPts val="0"/>
              </a:spcBef>
              <a:spcAft>
                <a:spcPct val="0"/>
              </a:spcAft>
              <a:buNone/>
              <a:defRPr sz="3600" b="0" i="0" baseline="0">
                <a:solidFill>
                  <a:schemeClr val="tx1"/>
                </a:solidFill>
                <a:latin typeface="EC Square Sans Pro" panose="020B0506040000020004" pitchFamily="34" charset="0"/>
                <a:ea typeface="MS PGothic" pitchFamily="34" charset="-128"/>
                <a:cs typeface="EC Square Sans Pro" panose="020B0506040000020004" pitchFamily="34" charset="0"/>
              </a:defRPr>
            </a:lvl1pPr>
            <a:lvl2pPr marL="742950" indent="-285750" algn="l" defTabSz="4175125" rtl="0" eaLnBrk="0" fontAlgn="base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F Square Sans Pro"/>
                <a:ea typeface="MS PGothic" pitchFamily="34" charset="-128"/>
                <a:cs typeface="MS PGothic" charset="0"/>
              </a:defRPr>
            </a:lvl2pPr>
            <a:lvl3pPr marL="1143000" indent="-228600" algn="l" defTabSz="4175125" rtl="0" eaLnBrk="0" fontAlgn="base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PF Square Sans Pro"/>
                <a:ea typeface="MS PGothic" pitchFamily="34" charset="-128"/>
                <a:cs typeface="MS PGothic" charset="0"/>
              </a:defRPr>
            </a:lvl3pPr>
            <a:lvl4pPr marL="1600200" indent="-228600" algn="l" defTabSz="4175125" rtl="0" eaLnBrk="0" fontAlgn="base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PF Square Sans Pro"/>
                <a:ea typeface="MS PGothic" pitchFamily="34" charset="-128"/>
                <a:cs typeface="MS PGothic" charset="0"/>
              </a:defRPr>
            </a:lvl4pPr>
            <a:lvl5pPr marL="2057400" indent="-228600" algn="l" defTabSz="4175125" rtl="0" eaLnBrk="0" fontAlgn="base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PF Square Sans Pro"/>
                <a:ea typeface="MS PGothic" pitchFamily="34" charset="-128"/>
                <a:cs typeface="MS PGothic" charset="0"/>
              </a:defRPr>
            </a:lvl5pPr>
            <a:lvl6pPr marL="9852025" indent="-1044575" algn="l" defTabSz="417512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10309225" indent="-1044575" algn="l" defTabSz="417512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10766425" indent="-1044575" algn="l" defTabSz="417512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11223625" indent="-1044575" algn="l" defTabSz="417512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>
              <a:lnSpc>
                <a:spcPts val="4400"/>
              </a:lnSpc>
            </a:pPr>
            <a:endParaRPr lang="en-US" sz="3200" kern="0" dirty="0">
              <a:latin typeface="EC Square Sans Pro Extra Black" panose="020B0506040000020004" pitchFamily="34" charset="0"/>
            </a:endParaRPr>
          </a:p>
          <a:p>
            <a:pPr marL="0" lvl="1" indent="0">
              <a:lnSpc>
                <a:spcPts val="4400"/>
              </a:lnSpc>
            </a:pPr>
            <a:endParaRPr lang="en-US" kern="0" dirty="0">
              <a:latin typeface="EC Square Sans Pro Medium" panose="020B0500000000020004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185984" y="6462078"/>
            <a:ext cx="52842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2800" b="1" dirty="0">
                <a:solidFill>
                  <a:srgbClr val="E42E00"/>
                </a:solidFill>
                <a:latin typeface="PFSquareSansPro-Bold"/>
              </a:rPr>
              <a:t>Where innovation is tested</a:t>
            </a:r>
          </a:p>
        </p:txBody>
      </p:sp>
      <p:pic>
        <p:nvPicPr>
          <p:cNvPr id="14" name="Picture 1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657" y="2713463"/>
            <a:ext cx="1512168" cy="1713802"/>
          </a:xfrm>
          <a:prstGeom prst="rect">
            <a:avLst/>
          </a:prstGeom>
        </p:spPr>
      </p:pic>
      <p:pic>
        <p:nvPicPr>
          <p:cNvPr id="16" name="Picture 2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305" y="2701637"/>
            <a:ext cx="1512168" cy="1713802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0351" y="193168"/>
            <a:ext cx="7540481" cy="726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7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/>
              <a:t>DRMKC: Aligning Research Solutions &amp; Needs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925" y="2077409"/>
            <a:ext cx="7697454" cy="50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1746" y="2077409"/>
            <a:ext cx="6695203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23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445" y="1"/>
            <a:ext cx="18434050" cy="82946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726532" y="1446741"/>
            <a:ext cx="6402261" cy="5926045"/>
          </a:xfrm>
          <a:prstGeom prst="rect">
            <a:avLst/>
          </a:prstGeom>
        </p:spPr>
        <p:txBody>
          <a:bodyPr lIns="152732" tIns="76366" rIns="152732" bIns="76366"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EC Square Sans Pro" panose="020B0506040000020004" pitchFamily="34" charset="0"/>
              </a:rPr>
              <a:t>Scientists</a:t>
            </a:r>
          </a:p>
          <a:p>
            <a:endParaRPr lang="en-US" sz="3200" dirty="0">
              <a:latin typeface="EC Square Sans Pro" panose="020B0506040000020004" pitchFamily="34" charset="0"/>
            </a:endParaRPr>
          </a:p>
          <a:p>
            <a:endParaRPr lang="en-US" sz="3200" dirty="0">
              <a:solidFill>
                <a:srgbClr val="FFFFFF"/>
              </a:solidFill>
              <a:latin typeface="EC Square Sans Pro" panose="020B0506040000020004" pitchFamily="34" charset="0"/>
            </a:endParaRPr>
          </a:p>
          <a:p>
            <a:endParaRPr lang="en-US" sz="3200" dirty="0">
              <a:solidFill>
                <a:srgbClr val="FFFFFF"/>
              </a:solidFill>
              <a:latin typeface="EC Square Sans Pro" panose="020B0506040000020004" pitchFamily="34" charset="0"/>
            </a:endParaRPr>
          </a:p>
          <a:p>
            <a:endParaRPr lang="en-US" sz="3200" dirty="0">
              <a:solidFill>
                <a:srgbClr val="FFFFFF"/>
              </a:solidFill>
              <a:latin typeface="EC Square Sans Pro" panose="020B0506040000020004" pitchFamily="34" charset="0"/>
            </a:endParaRPr>
          </a:p>
          <a:p>
            <a:r>
              <a:rPr lang="en-US" sz="2000" b="1" dirty="0">
                <a:solidFill>
                  <a:srgbClr val="FFFFFF"/>
                </a:solidFill>
                <a:latin typeface="EC Square Sans Pro" panose="020B0506040000020004" pitchFamily="34" charset="0"/>
              </a:rPr>
              <a:t>Science trends</a:t>
            </a:r>
          </a:p>
          <a:p>
            <a:pPr marL="0" lvl="1" indent="0">
              <a:buNone/>
            </a:pPr>
            <a:r>
              <a:rPr lang="en-US" sz="1800" b="1" dirty="0">
                <a:solidFill>
                  <a:srgbClr val="FFFFFF"/>
                </a:solidFill>
                <a:latin typeface="EC Square Sans Pro" panose="020B0506040000020004" pitchFamily="34" charset="0"/>
              </a:rPr>
              <a:t>Complexity</a:t>
            </a:r>
          </a:p>
          <a:p>
            <a:pPr marL="0" lvl="1" indent="0">
              <a:buNone/>
            </a:pPr>
            <a:r>
              <a:rPr lang="en-US" sz="1800" b="1" dirty="0">
                <a:solidFill>
                  <a:srgbClr val="FFFFFF"/>
                </a:solidFill>
                <a:latin typeface="EC Square Sans Pro" panose="020B0506040000020004" pitchFamily="34" charset="0"/>
              </a:rPr>
              <a:t>Acceleration</a:t>
            </a:r>
          </a:p>
          <a:p>
            <a:r>
              <a:rPr lang="en-US" sz="2000" b="1" dirty="0">
                <a:solidFill>
                  <a:srgbClr val="FFFFFF"/>
                </a:solidFill>
                <a:latin typeface="EC Square Sans Pro" panose="020B0506040000020004" pitchFamily="34" charset="0"/>
              </a:rPr>
              <a:t>Challenges</a:t>
            </a:r>
          </a:p>
          <a:p>
            <a:pPr marL="0" lvl="1" indent="0">
              <a:buNone/>
            </a:pPr>
            <a:r>
              <a:rPr lang="en-US" sz="1800" b="1" dirty="0">
                <a:solidFill>
                  <a:srgbClr val="FFFFFF"/>
                </a:solidFill>
                <a:latin typeface="EC Square Sans Pro" panose="020B0506040000020004" pitchFamily="34" charset="0"/>
              </a:rPr>
              <a:t>Usable and used science</a:t>
            </a:r>
          </a:p>
          <a:p>
            <a:pPr marL="0" lvl="1" indent="0">
              <a:buNone/>
            </a:pPr>
            <a:r>
              <a:rPr lang="en-US" sz="1800" b="1" dirty="0">
                <a:solidFill>
                  <a:srgbClr val="FFFFFF"/>
                </a:solidFill>
                <a:latin typeface="EC Square Sans Pro" panose="020B0506040000020004" pitchFamily="34" charset="0"/>
              </a:rPr>
              <a:t>Distill relevant results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9652523" y="1447461"/>
            <a:ext cx="7984887" cy="592532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3200" i="0" dirty="0">
                <a:latin typeface="EC Square Sans Pro" panose="020B0506040000020004" pitchFamily="34" charset="0"/>
              </a:rPr>
              <a:t>Policy-makers</a:t>
            </a:r>
            <a:endParaRPr lang="en-US" sz="2800" i="0" dirty="0">
              <a:latin typeface="EC Square Sans Pro" panose="020B0506040000020004" pitchFamily="34" charset="0"/>
            </a:endParaRPr>
          </a:p>
          <a:p>
            <a:pPr algn="r"/>
            <a:endParaRPr lang="en-US" sz="2800" i="0" dirty="0">
              <a:latin typeface="EC Square Sans Pro" panose="020B0506040000020004" pitchFamily="34" charset="0"/>
            </a:endParaRPr>
          </a:p>
          <a:p>
            <a:pPr marL="0" indent="0" algn="r">
              <a:buNone/>
            </a:pPr>
            <a:endParaRPr lang="en-US" sz="2800" i="0" dirty="0">
              <a:latin typeface="EC Square Sans Pro" panose="020B0506040000020004" pitchFamily="34" charset="0"/>
            </a:endParaRPr>
          </a:p>
          <a:p>
            <a:pPr algn="r"/>
            <a:endParaRPr lang="en-US" sz="2800" i="0" dirty="0">
              <a:latin typeface="EC Square Sans Pro" panose="020B0506040000020004" pitchFamily="34" charset="0"/>
            </a:endParaRPr>
          </a:p>
          <a:p>
            <a:pPr algn="r"/>
            <a:endParaRPr lang="en-US" sz="2800" i="0" dirty="0">
              <a:latin typeface="EC Square Sans Pro" panose="020B0506040000020004" pitchFamily="34" charset="0"/>
            </a:endParaRPr>
          </a:p>
          <a:p>
            <a:pPr algn="r"/>
            <a:r>
              <a:rPr lang="en-US" sz="2000" b="1" i="0" dirty="0">
                <a:solidFill>
                  <a:srgbClr val="FFFFFF"/>
                </a:solidFill>
                <a:latin typeface="EC Square Sans Pro" panose="020B0506040000020004" pitchFamily="34" charset="0"/>
              </a:rPr>
              <a:t>Policy trends</a:t>
            </a:r>
            <a:endParaRPr lang="en-US" sz="1800" b="1" i="0" dirty="0">
              <a:solidFill>
                <a:srgbClr val="FFFFFF"/>
              </a:solidFill>
              <a:latin typeface="EC Square Sans Pro" panose="020B0506040000020004" pitchFamily="34" charset="0"/>
            </a:endParaRPr>
          </a:p>
          <a:p>
            <a:pPr marL="0" lvl="1" indent="0" algn="r">
              <a:buNone/>
            </a:pPr>
            <a:r>
              <a:rPr lang="en-US" sz="1800" b="1" dirty="0">
                <a:solidFill>
                  <a:srgbClr val="FFFFFF"/>
                </a:solidFill>
                <a:latin typeface="EC Square Sans Pro" panose="020B0506040000020004" pitchFamily="34" charset="0"/>
              </a:rPr>
              <a:t>Interconnected</a:t>
            </a:r>
          </a:p>
          <a:p>
            <a:pPr marL="0" lvl="1" indent="0" algn="r">
              <a:buNone/>
            </a:pPr>
            <a:r>
              <a:rPr lang="en-US" sz="1800" b="1" dirty="0">
                <a:solidFill>
                  <a:srgbClr val="FFFFFF"/>
                </a:solidFill>
                <a:latin typeface="EC Square Sans Pro" panose="020B0506040000020004" pitchFamily="34" charset="0"/>
              </a:rPr>
              <a:t>Global</a:t>
            </a:r>
            <a:endParaRPr lang="en-US" sz="1800" b="1" dirty="0">
              <a:latin typeface="EC Square Sans Pro" panose="020B0506040000020004" pitchFamily="34" charset="0"/>
            </a:endParaRPr>
          </a:p>
          <a:p>
            <a:pPr algn="r"/>
            <a:r>
              <a:rPr lang="en-US" sz="2000" b="1" i="0" dirty="0">
                <a:solidFill>
                  <a:srgbClr val="FFFFFF"/>
                </a:solidFill>
                <a:latin typeface="EC Square Sans Pro" panose="020B0506040000020004" pitchFamily="34" charset="0"/>
              </a:rPr>
              <a:t>Challenges</a:t>
            </a:r>
          </a:p>
          <a:p>
            <a:pPr marL="0" lvl="1" indent="0" algn="r">
              <a:buNone/>
            </a:pPr>
            <a:r>
              <a:rPr lang="en-US" sz="1800" b="1" dirty="0">
                <a:solidFill>
                  <a:srgbClr val="FFFFFF"/>
                </a:solidFill>
                <a:latin typeface="EC Square Sans Pro" panose="020B0506040000020004" pitchFamily="34" charset="0"/>
              </a:rPr>
              <a:t>Holistic approach</a:t>
            </a:r>
          </a:p>
          <a:p>
            <a:pPr marL="0" lvl="1" indent="0" algn="r">
              <a:buNone/>
            </a:pPr>
            <a:r>
              <a:rPr lang="en-US" sz="1800" b="1" dirty="0">
                <a:solidFill>
                  <a:srgbClr val="FFFFFF"/>
                </a:solidFill>
                <a:latin typeface="EC Square Sans Pro" panose="020B0506040000020004" pitchFamily="34" charset="0"/>
              </a:rPr>
              <a:t>Evidence-based policy making</a:t>
            </a:r>
          </a:p>
          <a:p>
            <a:pPr lvl="1" algn="r"/>
            <a:endParaRPr lang="en-US" sz="1800" b="1" dirty="0">
              <a:solidFill>
                <a:srgbClr val="FFFFFF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6" name="Content Placeholder 6"/>
          <p:cNvSpPr>
            <a:spLocks noGrp="1"/>
          </p:cNvSpPr>
          <p:nvPr>
            <p:ph idx="4294967295"/>
          </p:nvPr>
        </p:nvSpPr>
        <p:spPr>
          <a:xfrm>
            <a:off x="7351268" y="1446742"/>
            <a:ext cx="6402261" cy="5926045"/>
          </a:xfrm>
          <a:prstGeom prst="rect">
            <a:avLst/>
          </a:prstGeom>
        </p:spPr>
        <p:txBody>
          <a:bodyPr lIns="152732" tIns="76366" rIns="152732" bIns="76366"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EC Square Sans Pro" panose="020B0506040000020004" pitchFamily="34" charset="0"/>
              </a:rPr>
              <a:t>Practitioners</a:t>
            </a:r>
          </a:p>
          <a:p>
            <a:endParaRPr lang="en-US" sz="3200" dirty="0">
              <a:latin typeface="EC Square Sans Pro" panose="020B0506040000020004" pitchFamily="34" charset="0"/>
            </a:endParaRPr>
          </a:p>
          <a:p>
            <a:endParaRPr lang="en-US" sz="3200" dirty="0">
              <a:solidFill>
                <a:srgbClr val="FFFFFF"/>
              </a:solidFill>
              <a:latin typeface="EC Square Sans Pro" panose="020B0506040000020004" pitchFamily="34" charset="0"/>
            </a:endParaRPr>
          </a:p>
          <a:p>
            <a:endParaRPr lang="en-US" sz="3200" dirty="0">
              <a:solidFill>
                <a:srgbClr val="FFFFFF"/>
              </a:solidFill>
              <a:latin typeface="EC Square Sans Pro" panose="020B0506040000020004" pitchFamily="34" charset="0"/>
            </a:endParaRPr>
          </a:p>
          <a:p>
            <a:endParaRPr lang="en-US" sz="3200" dirty="0">
              <a:solidFill>
                <a:srgbClr val="FFFFFF"/>
              </a:solidFill>
              <a:latin typeface="EC Square Sans Pro" panose="020B0506040000020004" pitchFamily="34" charset="0"/>
            </a:endParaRPr>
          </a:p>
          <a:p>
            <a:r>
              <a:rPr lang="en-US" sz="2000" b="1" dirty="0">
                <a:solidFill>
                  <a:srgbClr val="FFFFFF"/>
                </a:solidFill>
                <a:latin typeface="EC Square Sans Pro" panose="020B0506040000020004" pitchFamily="34" charset="0"/>
              </a:rPr>
              <a:t>Implementation trends</a:t>
            </a:r>
          </a:p>
          <a:p>
            <a:pPr marL="0" lvl="1" indent="0">
              <a:buNone/>
            </a:pPr>
            <a:r>
              <a:rPr lang="en-US" sz="1800" b="1" dirty="0">
                <a:solidFill>
                  <a:srgbClr val="FFFFFF"/>
                </a:solidFill>
                <a:latin typeface="EC Square Sans Pro" panose="020B0506040000020004" pitchFamily="34" charset="0"/>
              </a:rPr>
              <a:t>New technological developments</a:t>
            </a:r>
          </a:p>
          <a:p>
            <a:pPr marL="0" lvl="1" indent="0">
              <a:buNone/>
            </a:pPr>
            <a:r>
              <a:rPr lang="en-US" sz="1800" b="1" dirty="0">
                <a:solidFill>
                  <a:srgbClr val="FFFFFF"/>
                </a:solidFill>
                <a:latin typeface="EC Square Sans Pro" panose="020B0506040000020004" pitchFamily="34" charset="0"/>
              </a:rPr>
              <a:t>Impact of events is growing</a:t>
            </a:r>
          </a:p>
          <a:p>
            <a:r>
              <a:rPr lang="en-US" sz="2000" b="1" dirty="0">
                <a:solidFill>
                  <a:srgbClr val="FFFFFF"/>
                </a:solidFill>
                <a:latin typeface="EC Square Sans Pro" panose="020B0506040000020004" pitchFamily="34" charset="0"/>
              </a:rPr>
              <a:t>Challenges</a:t>
            </a:r>
          </a:p>
          <a:p>
            <a:pPr marL="0" lvl="1" indent="0">
              <a:buNone/>
            </a:pPr>
            <a:r>
              <a:rPr lang="en-US" sz="1800" b="1" dirty="0">
                <a:solidFill>
                  <a:srgbClr val="FFFFFF"/>
                </a:solidFill>
                <a:latin typeface="EC Square Sans Pro" panose="020B0506040000020004" pitchFamily="34" charset="0"/>
              </a:rPr>
              <a:t>Providing feedback</a:t>
            </a:r>
          </a:p>
          <a:p>
            <a:pPr marL="0" lvl="1" indent="0">
              <a:buNone/>
            </a:pPr>
            <a:r>
              <a:rPr lang="en-US" sz="1800" b="1" dirty="0">
                <a:solidFill>
                  <a:srgbClr val="FFFFFF"/>
                </a:solidFill>
                <a:latin typeface="EC Square Sans Pro" panose="020B0506040000020004" pitchFamily="34" charset="0"/>
              </a:rPr>
              <a:t>Benchmarking/exercises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5445" y="0"/>
            <a:ext cx="18434050" cy="8349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9902" y="-8684"/>
            <a:ext cx="1885760" cy="1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3594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8"/>
          <p:cNvSpPr txBox="1"/>
          <p:nvPr/>
        </p:nvSpPr>
        <p:spPr>
          <a:xfrm>
            <a:off x="3658007" y="3959196"/>
            <a:ext cx="13911947" cy="784830"/>
          </a:xfrm>
          <a:prstGeom prst="rect">
            <a:avLst/>
          </a:prstGeom>
          <a:noFill/>
        </p:spPr>
        <p:txBody>
          <a:bodyPr wrap="square" lIns="128172" tIns="0" rIns="128172" bIns="0" rtlCol="0">
            <a:spAutoFit/>
          </a:bodyPr>
          <a:lstStyle/>
          <a:p>
            <a:r>
              <a:rPr lang="en-GB" sz="5100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Any questions?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3818" y="5013911"/>
            <a:ext cx="4017963" cy="265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2007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6" y="834976"/>
            <a:ext cx="18435902" cy="75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17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25078"/>
            <a:ext cx="18434051" cy="74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86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637199" y="1799999"/>
            <a:ext cx="9777565" cy="798575"/>
          </a:xfrm>
          <a:prstGeom prst="rect">
            <a:avLst/>
          </a:prstGeom>
        </p:spPr>
        <p:txBody>
          <a:bodyPr lIns="0" tIns="0" rIns="0" bIns="0"/>
          <a:lstStyle>
            <a:lvl1pPr marL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4194"/>
                </a:solidFill>
                <a:latin typeface="+mj-lt"/>
                <a:ea typeface="+mj-ea"/>
                <a:cs typeface="+mj-cs"/>
              </a:defRPr>
            </a:lvl1pPr>
            <a:lvl2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defTabSz="1644650"/>
            <a:endParaRPr lang="en-GB" sz="1600" kern="0" dirty="0"/>
          </a:p>
        </p:txBody>
      </p:sp>
      <p:sp>
        <p:nvSpPr>
          <p:cNvPr id="2" name="Segnaposto testo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Enhancing Science-Policy interface for DRM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20" y="1996559"/>
            <a:ext cx="7793814" cy="5040000"/>
          </a:xfrm>
          <a:prstGeom prst="rect">
            <a:avLst/>
          </a:prstGeom>
        </p:spPr>
      </p:pic>
      <p:sp>
        <p:nvSpPr>
          <p:cNvPr id="21" name="Content Placeholder 5"/>
          <p:cNvSpPr txBox="1">
            <a:spLocks/>
          </p:cNvSpPr>
          <p:nvPr/>
        </p:nvSpPr>
        <p:spPr>
          <a:xfrm>
            <a:off x="8858674" y="2700359"/>
            <a:ext cx="3968095" cy="4534689"/>
          </a:xfrm>
          <a:prstGeom prst="rect">
            <a:avLst/>
          </a:prstGeom>
        </p:spPr>
        <p:txBody>
          <a:bodyPr/>
          <a:lstStyle>
            <a:lvl1pPr marL="414738" indent="-414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903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898598" indent="-34561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FBA"/>
              </a:buClr>
              <a:buChar char="•"/>
              <a:defRPr sz="2419" b="1">
                <a:solidFill>
                  <a:srgbClr val="0F5494"/>
                </a:solidFill>
                <a:latin typeface="+mn-lt"/>
              </a:defRPr>
            </a:lvl2pPr>
            <a:lvl3pPr marL="1382459" indent="-276492" algn="l" rtl="0" eaLnBrk="1" fontAlgn="base" hangingPunct="1">
              <a:spcBef>
                <a:spcPct val="20000"/>
              </a:spcBef>
              <a:spcAft>
                <a:spcPct val="0"/>
              </a:spcAft>
              <a:defRPr sz="1693">
                <a:solidFill>
                  <a:srgbClr val="0F5494"/>
                </a:solidFill>
                <a:latin typeface="+mn-lt"/>
              </a:defRPr>
            </a:lvl3pPr>
            <a:lvl4pPr marL="1935442" indent="-27649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19">
                <a:solidFill>
                  <a:schemeClr val="tx1"/>
                </a:solidFill>
                <a:latin typeface="Arial" charset="0"/>
              </a:defRPr>
            </a:lvl4pPr>
            <a:lvl5pPr marL="2488425" indent="-2764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19">
                <a:solidFill>
                  <a:schemeClr val="tx1"/>
                </a:solidFill>
                <a:latin typeface="Arial" charset="0"/>
              </a:defRPr>
            </a:lvl5pPr>
            <a:lvl6pPr marL="3041409" indent="-2764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19">
                <a:solidFill>
                  <a:schemeClr val="tx1"/>
                </a:solidFill>
                <a:latin typeface="Arial" charset="0"/>
              </a:defRPr>
            </a:lvl6pPr>
            <a:lvl7pPr marL="3594392" indent="-2764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19">
                <a:solidFill>
                  <a:schemeClr val="tx1"/>
                </a:solidFill>
                <a:latin typeface="Arial" charset="0"/>
              </a:defRPr>
            </a:lvl7pPr>
            <a:lvl8pPr marL="4147376" indent="-2764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19">
                <a:solidFill>
                  <a:schemeClr val="tx1"/>
                </a:solidFill>
                <a:latin typeface="Arial" charset="0"/>
              </a:defRPr>
            </a:lvl8pPr>
            <a:lvl9pPr marL="4700359" indent="-2764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19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defTabSz="914400">
              <a:buFontTx/>
              <a:buNone/>
            </a:pPr>
            <a:r>
              <a:rPr lang="en-US" sz="2400" kern="0" dirty="0">
                <a:solidFill>
                  <a:srgbClr val="FF0000"/>
                </a:solidFill>
                <a:latin typeface="Verdana"/>
                <a:cs typeface="Arial" panose="020B0604020202020204" pitchFamily="34" charset="0"/>
              </a:rPr>
              <a:t>New</a:t>
            </a:r>
            <a:r>
              <a:rPr lang="en-US" sz="2400" kern="0" dirty="0">
                <a:latin typeface="Verdana"/>
                <a:cs typeface="Arial" panose="020B0604020202020204" pitchFamily="34" charset="0"/>
              </a:rPr>
              <a:t> Union Civil Protection Mechanism</a:t>
            </a:r>
          </a:p>
          <a:p>
            <a:pPr marL="180000" lvl="2" defTabSz="914400">
              <a:buFontTx/>
              <a:buNone/>
            </a:pPr>
            <a:r>
              <a:rPr lang="en-US" sz="1600" kern="0" dirty="0">
                <a:latin typeface="Verdana"/>
                <a:cs typeface="Arial" panose="020B0604020202020204" pitchFamily="34" charset="0"/>
              </a:rPr>
              <a:t>Nov. 2017</a:t>
            </a:r>
          </a:p>
          <a:p>
            <a:pPr marL="0" lvl="1" indent="0" defTabSz="914400">
              <a:buFontTx/>
              <a:buNone/>
            </a:pPr>
            <a:endParaRPr lang="en-US" sz="1600" b="0" i="1" kern="0" dirty="0">
              <a:solidFill>
                <a:srgbClr val="000000"/>
              </a:solidFill>
              <a:latin typeface="Verdana"/>
              <a:cs typeface="Arial" panose="020B0604020202020204" pitchFamily="34" charset="0"/>
            </a:endParaRPr>
          </a:p>
          <a:p>
            <a:pPr marL="0" lvl="1" indent="0" defTabSz="914400">
              <a:buFontTx/>
              <a:buNone/>
            </a:pPr>
            <a:r>
              <a:rPr lang="en-US" sz="1600" b="0" i="1" kern="0" dirty="0">
                <a:solidFill>
                  <a:srgbClr val="000000"/>
                </a:solidFill>
                <a:latin typeface="Verdana"/>
                <a:cs typeface="Arial" panose="020B0604020202020204" pitchFamily="34" charset="0"/>
              </a:rPr>
              <a:t>“</a:t>
            </a:r>
            <a:r>
              <a:rPr lang="en-GB" sz="1600" b="0" i="1" kern="0" dirty="0">
                <a:solidFill>
                  <a:srgbClr val="000000"/>
                </a:solidFill>
                <a:latin typeface="Verdana"/>
                <a:cs typeface="Arial" panose="020B0604020202020204" pitchFamily="34" charset="0"/>
              </a:rPr>
              <a:t>Strengthening the effectiveness of </a:t>
            </a:r>
            <a:r>
              <a:rPr lang="en-GB" sz="1600" i="1" kern="0" dirty="0">
                <a:solidFill>
                  <a:srgbClr val="000000"/>
                </a:solidFill>
                <a:latin typeface="Verdana"/>
                <a:cs typeface="Arial" panose="020B0604020202020204" pitchFamily="34" charset="0"/>
              </a:rPr>
              <a:t>prevention action</a:t>
            </a:r>
            <a:r>
              <a:rPr lang="en-GB" sz="1600" b="0" i="1" kern="0" dirty="0">
                <a:solidFill>
                  <a:srgbClr val="000000"/>
                </a:solidFill>
                <a:latin typeface="Verdana"/>
                <a:cs typeface="Arial" panose="020B0604020202020204" pitchFamily="34" charset="0"/>
              </a:rPr>
              <a:t> as part of the DRM cycle,  as  well  as  </a:t>
            </a:r>
            <a:r>
              <a:rPr lang="en-GB" sz="1600" i="1" kern="0" dirty="0">
                <a:solidFill>
                  <a:srgbClr val="000000"/>
                </a:solidFill>
                <a:latin typeface="Verdana"/>
                <a:cs typeface="Arial" panose="020B0604020202020204" pitchFamily="34" charset="0"/>
              </a:rPr>
              <a:t>reinforcing  links with other key EU policies  </a:t>
            </a:r>
            <a:r>
              <a:rPr lang="en-GB" sz="1600" b="0" i="1" kern="0" dirty="0">
                <a:solidFill>
                  <a:srgbClr val="000000"/>
                </a:solidFill>
                <a:latin typeface="Verdana"/>
                <a:cs typeface="Arial" panose="020B0604020202020204" pitchFamily="34" charset="0"/>
              </a:rPr>
              <a:t>acting  in  the  field  of  disaster prevention and disaster response</a:t>
            </a:r>
            <a:r>
              <a:rPr lang="en-US" sz="1600" b="0" i="1" kern="0" dirty="0">
                <a:solidFill>
                  <a:srgbClr val="000000"/>
                </a:solidFill>
                <a:latin typeface="Verdana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22" name="Content Placeholder 6"/>
          <p:cNvSpPr txBox="1">
            <a:spLocks/>
          </p:cNvSpPr>
          <p:nvPr/>
        </p:nvSpPr>
        <p:spPr>
          <a:xfrm>
            <a:off x="12997432" y="2700359"/>
            <a:ext cx="3819600" cy="3212153"/>
          </a:xfrm>
          <a:prstGeom prst="rect">
            <a:avLst/>
          </a:prstGeom>
        </p:spPr>
        <p:txBody>
          <a:bodyPr/>
          <a:lstStyle>
            <a:lvl1pPr marL="414738" indent="-414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903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898598" indent="-34561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FBA"/>
              </a:buClr>
              <a:buChar char="•"/>
              <a:defRPr sz="2419" b="1">
                <a:solidFill>
                  <a:srgbClr val="0F5494"/>
                </a:solidFill>
                <a:latin typeface="+mn-lt"/>
              </a:defRPr>
            </a:lvl2pPr>
            <a:lvl3pPr marL="1382459" indent="-276492" algn="l" rtl="0" eaLnBrk="1" fontAlgn="base" hangingPunct="1">
              <a:spcBef>
                <a:spcPct val="20000"/>
              </a:spcBef>
              <a:spcAft>
                <a:spcPct val="0"/>
              </a:spcAft>
              <a:defRPr sz="1693">
                <a:solidFill>
                  <a:srgbClr val="0F5494"/>
                </a:solidFill>
                <a:latin typeface="+mn-lt"/>
              </a:defRPr>
            </a:lvl3pPr>
            <a:lvl4pPr marL="1935442" indent="-27649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19">
                <a:solidFill>
                  <a:schemeClr val="tx1"/>
                </a:solidFill>
                <a:latin typeface="Arial" charset="0"/>
              </a:defRPr>
            </a:lvl4pPr>
            <a:lvl5pPr marL="2488425" indent="-2764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19">
                <a:solidFill>
                  <a:schemeClr val="tx1"/>
                </a:solidFill>
                <a:latin typeface="Arial" charset="0"/>
              </a:defRPr>
            </a:lvl5pPr>
            <a:lvl6pPr marL="3041409" indent="-2764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19">
                <a:solidFill>
                  <a:schemeClr val="tx1"/>
                </a:solidFill>
                <a:latin typeface="Arial" charset="0"/>
              </a:defRPr>
            </a:lvl6pPr>
            <a:lvl7pPr marL="3594392" indent="-2764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19">
                <a:solidFill>
                  <a:schemeClr val="tx1"/>
                </a:solidFill>
                <a:latin typeface="Arial" charset="0"/>
              </a:defRPr>
            </a:lvl7pPr>
            <a:lvl8pPr marL="4147376" indent="-2764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19">
                <a:solidFill>
                  <a:schemeClr val="tx1"/>
                </a:solidFill>
                <a:latin typeface="Arial" charset="0"/>
              </a:defRPr>
            </a:lvl8pPr>
            <a:lvl9pPr marL="4700359" indent="-2764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19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80000" lvl="1" indent="0" defTabSz="914400">
              <a:buFontTx/>
              <a:buNone/>
            </a:pPr>
            <a:r>
              <a:rPr lang="en-US" sz="2400" kern="0" dirty="0">
                <a:latin typeface="Verdana"/>
                <a:cs typeface="Arial" panose="020B0604020202020204" pitchFamily="34" charset="0"/>
              </a:rPr>
              <a:t>Sendai Framework for Disaster Risk Reduction</a:t>
            </a:r>
          </a:p>
          <a:p>
            <a:pPr marL="180000" lvl="2" defTabSz="914400"/>
            <a:r>
              <a:rPr lang="en-US" sz="1600" kern="0" dirty="0">
                <a:latin typeface="Verdana"/>
                <a:cs typeface="Arial" panose="020B0604020202020204" pitchFamily="34" charset="0"/>
              </a:rPr>
              <a:t>   2015-2030</a:t>
            </a:r>
          </a:p>
          <a:p>
            <a:pPr marL="180000" lvl="2" defTabSz="914400"/>
            <a:r>
              <a:rPr lang="en-US" sz="1600" kern="0" dirty="0">
                <a:latin typeface="Verdana"/>
                <a:cs typeface="Arial" panose="020B0604020202020204" pitchFamily="34" charset="0"/>
              </a:rPr>
              <a:t>  </a:t>
            </a:r>
          </a:p>
          <a:p>
            <a:pPr marL="180000" lvl="2" defTabSz="914400"/>
            <a:r>
              <a:rPr lang="en-US" sz="1600" i="1" kern="0" dirty="0">
                <a:solidFill>
                  <a:srgbClr val="000000"/>
                </a:solidFill>
                <a:latin typeface="Verdana"/>
                <a:cs typeface="Arial" panose="020B0604020202020204" pitchFamily="34" charset="0"/>
              </a:rPr>
              <a:t> Call for </a:t>
            </a:r>
            <a:r>
              <a:rPr lang="en-US" sz="1600" b="1" i="1" kern="0" dirty="0">
                <a:solidFill>
                  <a:srgbClr val="000000"/>
                </a:solidFill>
                <a:latin typeface="Verdana"/>
                <a:cs typeface="Arial" panose="020B0604020202020204" pitchFamily="34" charset="0"/>
              </a:rPr>
              <a:t>stronger role of science</a:t>
            </a:r>
            <a:r>
              <a:rPr lang="en-GB" sz="1600" b="1" i="1" kern="0" dirty="0">
                <a:solidFill>
                  <a:srgbClr val="000000"/>
                </a:solidFill>
                <a:latin typeface="Verdana"/>
                <a:cs typeface="Arial" panose="020B0604020202020204" pitchFamily="34" charset="0"/>
              </a:rPr>
              <a:t> </a:t>
            </a:r>
            <a:r>
              <a:rPr lang="en-GB" sz="1600" i="1" kern="0" dirty="0">
                <a:solidFill>
                  <a:srgbClr val="000000"/>
                </a:solidFill>
                <a:latin typeface="Verdana"/>
                <a:cs typeface="Arial" panose="020B0604020202020204" pitchFamily="34" charset="0"/>
              </a:rPr>
              <a:t>and building risk knowledge</a:t>
            </a:r>
            <a:endParaRPr lang="en-US" sz="1600" i="1" kern="0" dirty="0">
              <a:solidFill>
                <a:srgbClr val="000000"/>
              </a:solidFill>
              <a:latin typeface="Verdana"/>
              <a:cs typeface="Arial" panose="020B0604020202020204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8892951" y="1876200"/>
            <a:ext cx="8208963" cy="648072"/>
          </a:xfrm>
          <a:prstGeom prst="rect">
            <a:avLst/>
          </a:prstGeom>
        </p:spPr>
        <p:txBody>
          <a:bodyPr lIns="0" tIns="0" rIns="0" bIns="0"/>
          <a:lstStyle>
            <a:lvl1pPr marL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4194"/>
                </a:solidFill>
                <a:latin typeface="+mj-lt"/>
                <a:ea typeface="+mj-ea"/>
                <a:cs typeface="+mj-cs"/>
              </a:defRPr>
            </a:lvl1pPr>
            <a:lvl2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marL="0" lvl="1" defTabSz="914400">
              <a:spcBef>
                <a:spcPct val="20000"/>
              </a:spcBef>
              <a:buClr>
                <a:srgbClr val="009FBA"/>
              </a:buClr>
            </a:pPr>
            <a:r>
              <a:rPr lang="en-US" sz="2800" kern="0" dirty="0">
                <a:latin typeface="Verdana"/>
                <a:cs typeface="Arial" panose="020B0604020202020204" pitchFamily="34" charset="0"/>
              </a:rPr>
              <a:t>Disaster risk knowledge: policy context</a:t>
            </a:r>
            <a:endParaRPr lang="en-GB" sz="2800" kern="0" dirty="0">
              <a:latin typeface="Verdana"/>
              <a:cs typeface="Arial" panose="020B0604020202020204" pitchFamily="34" charset="0"/>
            </a:endParaRPr>
          </a:p>
        </p:txBody>
      </p:sp>
      <p:pic>
        <p:nvPicPr>
          <p:cNvPr id="24" name="Picture 2" descr="World Conference on Disaster Risk Reduction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412417" y="5553558"/>
            <a:ext cx="1052188" cy="61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5"/>
          <p:cNvGrpSpPr/>
          <p:nvPr/>
        </p:nvGrpSpPr>
        <p:grpSpPr>
          <a:xfrm>
            <a:off x="13592721" y="6401074"/>
            <a:ext cx="668563" cy="634704"/>
            <a:chOff x="3879304" y="7986569"/>
            <a:chExt cx="1296144" cy="1251520"/>
          </a:xfrm>
        </p:grpSpPr>
        <p:sp>
          <p:nvSpPr>
            <p:cNvPr id="27" name="Oval 6"/>
            <p:cNvSpPr/>
            <p:nvPr/>
          </p:nvSpPr>
          <p:spPr bwMode="auto">
            <a:xfrm>
              <a:off x="3923928" y="7986569"/>
              <a:ext cx="1251520" cy="125152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3175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srgbClr val="0F5494"/>
                </a:solidFill>
                <a:effectLst/>
                <a:uLnTx/>
                <a:uFillTx/>
                <a:latin typeface="Verdana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Picture 2" descr="World Conference on Disaster Risk Reduction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929" b="-1032"/>
            <a:stretch/>
          </p:blipFill>
          <p:spPr bwMode="auto">
            <a:xfrm>
              <a:off x="3879304" y="7986569"/>
              <a:ext cx="1296144" cy="122413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8124" y="6261669"/>
            <a:ext cx="789193" cy="5434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27236" y="5219700"/>
            <a:ext cx="2689263" cy="190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47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637199" y="1799999"/>
            <a:ext cx="9777565" cy="798575"/>
          </a:xfrm>
          <a:prstGeom prst="rect">
            <a:avLst/>
          </a:prstGeom>
        </p:spPr>
        <p:txBody>
          <a:bodyPr lIns="0" tIns="0" rIns="0" bIns="0"/>
          <a:lstStyle>
            <a:lvl1pPr marL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4194"/>
                </a:solidFill>
                <a:latin typeface="+mj-lt"/>
                <a:ea typeface="+mj-ea"/>
                <a:cs typeface="+mj-cs"/>
              </a:defRPr>
            </a:lvl1pPr>
            <a:lvl2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defTabSz="1644650"/>
            <a:endParaRPr lang="en-GB" sz="1600" kern="0" dirty="0"/>
          </a:p>
        </p:txBody>
      </p:sp>
      <p:sp>
        <p:nvSpPr>
          <p:cNvPr id="2" name="Segnaposto testo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/>
              <a:t>Network approach to Science-Policy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130" y="2063234"/>
            <a:ext cx="8242727" cy="504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5346" y="2063234"/>
            <a:ext cx="7697454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5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/>
              <a:t>Data 4 Policy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1099" y="1894965"/>
            <a:ext cx="9144793" cy="5773412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925" y="2077409"/>
            <a:ext cx="7697454" cy="504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439399" y="6586536"/>
            <a:ext cx="3571875" cy="428625"/>
          </a:xfrm>
          <a:prstGeom prst="rect">
            <a:avLst/>
          </a:prstGeom>
          <a:solidFill>
            <a:srgbClr val="C1E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268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/>
              <a:t>Data 4 Enhanced Resilience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812" y="2331819"/>
            <a:ext cx="8894835" cy="5163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925" y="2077409"/>
            <a:ext cx="7697454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95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type="body" sz="quarter" idx="13"/>
          </p:nvPr>
        </p:nvSpPr>
        <p:spPr>
          <a:xfrm>
            <a:off x="2223051" y="2682973"/>
            <a:ext cx="6971924" cy="3527327"/>
          </a:xfrm>
          <a:prstGeom prst="rect">
            <a:avLst/>
          </a:prstGeom>
        </p:spPr>
        <p:txBody>
          <a:bodyPr lIns="152732" tIns="76366" rIns="152732" bIns="76366"/>
          <a:lstStyle/>
          <a:p>
            <a:pPr marL="320726" indent="0" defTabSz="9144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None/>
            </a:pPr>
            <a:r>
              <a:rPr lang="en-US" sz="2400" b="1" kern="0" dirty="0">
                <a:solidFill>
                  <a:srgbClr val="004494"/>
                </a:solidFill>
                <a:latin typeface="Verdana"/>
                <a:ea typeface="ＭＳ Ｐゴシック"/>
              </a:rPr>
              <a:t>Sharing Science</a:t>
            </a:r>
          </a:p>
          <a:p>
            <a:pPr lvl="1" defTabSz="9144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</a:pPr>
            <a:r>
              <a:rPr lang="en-US" sz="2400" kern="0" dirty="0">
                <a:solidFill>
                  <a:srgbClr val="004494"/>
                </a:solidFill>
                <a:latin typeface="Verdana"/>
                <a:ea typeface="ＭＳ Ｐゴシック"/>
              </a:rPr>
              <a:t>Fostering EU wide scientific networks</a:t>
            </a:r>
          </a:p>
          <a:p>
            <a:pPr lvl="1" defTabSz="9144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</a:pPr>
            <a:r>
              <a:rPr lang="en-US" sz="2400" b="1" kern="0" dirty="0">
                <a:solidFill>
                  <a:srgbClr val="00B050"/>
                </a:solidFill>
                <a:latin typeface="Verdana"/>
                <a:ea typeface="ＭＳ Ｐゴシック"/>
              </a:rPr>
              <a:t>From MS to MS and EU</a:t>
            </a:r>
          </a:p>
          <a:p>
            <a:pPr lvl="1" defTabSz="9144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</a:pPr>
            <a:r>
              <a:rPr lang="en-US" sz="2400" kern="0" dirty="0">
                <a:solidFill>
                  <a:srgbClr val="004494"/>
                </a:solidFill>
                <a:latin typeface="Verdana"/>
                <a:ea typeface="ＭＳ Ｐゴシック"/>
              </a:rPr>
              <a:t>Sharing of competences and resources</a:t>
            </a:r>
          </a:p>
          <a:p>
            <a:pPr lvl="1" defTabSz="9144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</a:pPr>
            <a:r>
              <a:rPr lang="en-US" sz="2400" kern="0" dirty="0">
                <a:solidFill>
                  <a:srgbClr val="004494"/>
                </a:solidFill>
                <a:latin typeface="Verdana"/>
                <a:ea typeface="ＭＳ Ｐゴシック"/>
              </a:rPr>
              <a:t>Promoting EU science at global level</a:t>
            </a:r>
          </a:p>
          <a:p>
            <a:pPr lvl="1" defTabSz="9144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</a:pPr>
            <a:r>
              <a:rPr lang="en-US" sz="2400" kern="0" dirty="0">
                <a:solidFill>
                  <a:srgbClr val="004494"/>
                </a:solidFill>
                <a:latin typeface="Verdana"/>
                <a:ea typeface="ＭＳ Ｐゴシック"/>
              </a:rPr>
              <a:t>Developing </a:t>
            </a:r>
            <a:r>
              <a:rPr lang="en-US" sz="2400" b="1" kern="0" dirty="0">
                <a:solidFill>
                  <a:srgbClr val="00B050"/>
                </a:solidFill>
                <a:latin typeface="Verdana"/>
                <a:ea typeface="ＭＳ Ｐゴシック"/>
              </a:rPr>
              <a:t>EWS</a:t>
            </a:r>
            <a:r>
              <a:rPr lang="en-US" sz="2400" kern="0" dirty="0">
                <a:solidFill>
                  <a:srgbClr val="004494"/>
                </a:solidFill>
                <a:latin typeface="Verdana"/>
                <a:ea typeface="ＭＳ Ｐゴシック"/>
              </a:rPr>
              <a:t> and </a:t>
            </a:r>
            <a:r>
              <a:rPr lang="en-US" sz="2400" b="1" kern="0" dirty="0">
                <a:solidFill>
                  <a:srgbClr val="00B050"/>
                </a:solidFill>
                <a:latin typeface="Verdana"/>
                <a:ea typeface="ＭＳ Ｐゴシック"/>
              </a:rPr>
              <a:t>RA </a:t>
            </a:r>
            <a:r>
              <a:rPr lang="en-US" sz="2400" kern="0" dirty="0">
                <a:solidFill>
                  <a:srgbClr val="004494"/>
                </a:solidFill>
                <a:latin typeface="Verdana"/>
                <a:ea typeface="ＭＳ Ｐゴシック"/>
              </a:rPr>
              <a:t>methodologies, tools and models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953" y="2724549"/>
            <a:ext cx="1420872" cy="1523601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477240" y="1187062"/>
            <a:ext cx="16549041" cy="783837"/>
          </a:xfrm>
          <a:prstGeom prst="rect">
            <a:avLst/>
          </a:prstGeom>
        </p:spPr>
        <p:txBody>
          <a:bodyPr lIns="0" tIns="0" rIns="0" bIns="0"/>
          <a:lstStyle>
            <a:lvl1pPr marL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4194"/>
                </a:solidFill>
                <a:latin typeface="+mj-lt"/>
                <a:ea typeface="+mj-ea"/>
                <a:cs typeface="+mj-cs"/>
              </a:defRPr>
            </a:lvl1pPr>
            <a:lvl2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r>
              <a:rPr lang="en-US" sz="4000" spc="-134" dirty="0">
                <a:solidFill>
                  <a:schemeClr val="bg1"/>
                </a:solidFill>
              </a:rPr>
              <a:t>1. Hazard Scientific Partnerships</a:t>
            </a:r>
            <a:endParaRPr lang="en-GB" sz="4000" kern="0" dirty="0">
              <a:solidFill>
                <a:schemeClr val="bg1"/>
              </a:solidFill>
            </a:endParaRPr>
          </a:p>
        </p:txBody>
      </p:sp>
      <p:sp>
        <p:nvSpPr>
          <p:cNvPr id="23" name="Date Placeholder 3"/>
          <p:cNvSpPr txBox="1">
            <a:spLocks/>
          </p:cNvSpPr>
          <p:nvPr/>
        </p:nvSpPr>
        <p:spPr>
          <a:xfrm>
            <a:off x="15894667" y="883932"/>
            <a:ext cx="2539383" cy="303130"/>
          </a:xfrm>
          <a:prstGeom prst="rect">
            <a:avLst/>
          </a:prstGeom>
        </p:spPr>
        <p:txBody>
          <a:bodyPr lIns="152732" tIns="76366" rIns="152732" bIns="76366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r"/>
            <a:fld id="{DB6C195C-41E4-4415-9184-BDAE967FF097}" type="datetime3">
              <a:rPr lang="en-US" smtClean="0">
                <a:solidFill>
                  <a:schemeClr val="bg1">
                    <a:lumMod val="75000"/>
                  </a:schemeClr>
                </a:solidFill>
              </a:rPr>
              <a:pPr algn="r"/>
              <a:t>21 March 2018</a:t>
            </a:fld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3355" y="217231"/>
            <a:ext cx="2007630" cy="969831"/>
          </a:xfrm>
          <a:prstGeom prst="rect">
            <a:avLst/>
          </a:prstGeom>
          <a:noFill/>
        </p:spPr>
        <p:txBody>
          <a:bodyPr wrap="none" lIns="152732" tIns="76366" rIns="152732" bIns="76366" rtlCol="0">
            <a:spAutoFit/>
          </a:bodyPr>
          <a:lstStyle/>
          <a:p>
            <a:r>
              <a:rPr lang="en-GB" sz="5300" b="1" dirty="0">
                <a:solidFill>
                  <a:schemeClr val="bg1"/>
                </a:solidFill>
              </a:rPr>
              <a:t>How?</a:t>
            </a:r>
          </a:p>
        </p:txBody>
      </p:sp>
      <p:pic>
        <p:nvPicPr>
          <p:cNvPr id="18" name="Picture 1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6394" y="115670"/>
            <a:ext cx="6948606" cy="7346544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3557902" y="6489232"/>
            <a:ext cx="44983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err="1">
                <a:solidFill>
                  <a:srgbClr val="E42E00"/>
                </a:solidFill>
                <a:latin typeface="PFSquareSansPro-Bold"/>
              </a:rPr>
              <a:t>Where</a:t>
            </a:r>
            <a:r>
              <a:rPr lang="it-IT" sz="2800" b="1" dirty="0">
                <a:solidFill>
                  <a:srgbClr val="E42E00"/>
                </a:solidFill>
                <a:latin typeface="PFSquareSansPro-Bold"/>
              </a:rPr>
              <a:t> </a:t>
            </a:r>
            <a:r>
              <a:rPr lang="it-IT" sz="2800" b="1" dirty="0" err="1">
                <a:solidFill>
                  <a:srgbClr val="E42E00"/>
                </a:solidFill>
                <a:latin typeface="PFSquareSansPro-Bold"/>
              </a:rPr>
              <a:t>knowledge</a:t>
            </a:r>
            <a:r>
              <a:rPr lang="it-IT" sz="2800" b="1" dirty="0">
                <a:solidFill>
                  <a:srgbClr val="E42E00"/>
                </a:solidFill>
                <a:latin typeface="PFSquareSansPro-Bold"/>
              </a:rPr>
              <a:t> </a:t>
            </a:r>
            <a:r>
              <a:rPr lang="it-IT" sz="2800" b="1" dirty="0" err="1">
                <a:solidFill>
                  <a:srgbClr val="E42E00"/>
                </a:solidFill>
                <a:latin typeface="PFSquareSansPro-Bold"/>
              </a:rPr>
              <a:t>begins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0437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953" y="2724549"/>
            <a:ext cx="1420872" cy="1523601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477240" y="1187062"/>
            <a:ext cx="16549041" cy="783837"/>
          </a:xfrm>
          <a:prstGeom prst="rect">
            <a:avLst/>
          </a:prstGeom>
        </p:spPr>
        <p:txBody>
          <a:bodyPr lIns="0" tIns="0" rIns="0" bIns="0"/>
          <a:lstStyle>
            <a:lvl1pPr marL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4194"/>
                </a:solidFill>
                <a:latin typeface="+mj-lt"/>
                <a:ea typeface="+mj-ea"/>
                <a:cs typeface="+mj-cs"/>
              </a:defRPr>
            </a:lvl1pPr>
            <a:lvl2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r>
              <a:rPr lang="en-US" sz="4000" spc="-134" dirty="0">
                <a:solidFill>
                  <a:schemeClr val="bg1"/>
                </a:solidFill>
              </a:rPr>
              <a:t>2. Science-policy Partnership</a:t>
            </a:r>
            <a:endParaRPr lang="en-GB" sz="4000" kern="0" dirty="0">
              <a:solidFill>
                <a:schemeClr val="bg1"/>
              </a:solidFill>
            </a:endParaRPr>
          </a:p>
        </p:txBody>
      </p:sp>
      <p:sp>
        <p:nvSpPr>
          <p:cNvPr id="23" name="Date Placeholder 3"/>
          <p:cNvSpPr txBox="1">
            <a:spLocks/>
          </p:cNvSpPr>
          <p:nvPr/>
        </p:nvSpPr>
        <p:spPr>
          <a:xfrm>
            <a:off x="15894667" y="883932"/>
            <a:ext cx="2539383" cy="303130"/>
          </a:xfrm>
          <a:prstGeom prst="rect">
            <a:avLst/>
          </a:prstGeom>
        </p:spPr>
        <p:txBody>
          <a:bodyPr lIns="152732" tIns="76366" rIns="152732" bIns="76366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r"/>
            <a:fld id="{DB6C195C-41E4-4415-9184-BDAE967FF097}" type="datetime3">
              <a:rPr lang="en-US" smtClean="0">
                <a:solidFill>
                  <a:schemeClr val="bg1">
                    <a:lumMod val="75000"/>
                  </a:schemeClr>
                </a:solidFill>
              </a:rPr>
              <a:pPr algn="r"/>
              <a:t>21 March 2018</a:t>
            </a:fld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3355" y="217231"/>
            <a:ext cx="2007630" cy="969831"/>
          </a:xfrm>
          <a:prstGeom prst="rect">
            <a:avLst/>
          </a:prstGeom>
          <a:noFill/>
        </p:spPr>
        <p:txBody>
          <a:bodyPr wrap="none" lIns="152732" tIns="76366" rIns="152732" bIns="76366" rtlCol="0">
            <a:spAutoFit/>
          </a:bodyPr>
          <a:lstStyle/>
          <a:p>
            <a:r>
              <a:rPr lang="en-GB" sz="5300" b="1" dirty="0">
                <a:solidFill>
                  <a:schemeClr val="bg1"/>
                </a:solidFill>
              </a:rPr>
              <a:t>How?</a:t>
            </a:r>
          </a:p>
        </p:txBody>
      </p:sp>
      <p:sp>
        <p:nvSpPr>
          <p:cNvPr id="13" name="Content Placeholder 5"/>
          <p:cNvSpPr txBox="1">
            <a:spLocks/>
          </p:cNvSpPr>
          <p:nvPr/>
        </p:nvSpPr>
        <p:spPr bwMode="auto">
          <a:xfrm>
            <a:off x="2228723" y="2767412"/>
            <a:ext cx="7035593" cy="365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defRPr>
                <a:solidFill>
                  <a:srgbClr val="004494"/>
                </a:solidFill>
                <a:latin typeface="Verdana"/>
                <a:ea typeface="+mn-ea"/>
                <a:cs typeface="ＭＳ Ｐゴシック" charset="0"/>
              </a:defRPr>
            </a:lvl1pPr>
            <a:lvl2pPr marL="228600" indent="-2286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•"/>
              <a:defRPr sz="1600">
                <a:solidFill>
                  <a:srgbClr val="004494"/>
                </a:solidFill>
                <a:latin typeface="Verdana"/>
                <a:ea typeface="+mn-ea"/>
              </a:defRPr>
            </a:lvl2pPr>
            <a:lvl3pPr marL="457200" indent="-2286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Wingdings" pitchFamily="2" charset="2"/>
              <a:buChar char="§"/>
              <a:defRPr sz="1400">
                <a:solidFill>
                  <a:srgbClr val="004494"/>
                </a:solidFill>
                <a:latin typeface="Verdana"/>
                <a:ea typeface="+mn-ea"/>
              </a:defRPr>
            </a:lvl3pPr>
            <a:lvl4pPr marL="685800" indent="-2286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Arial" pitchFamily="34" charset="0"/>
              <a:buChar char="•"/>
              <a:defRPr sz="1400">
                <a:solidFill>
                  <a:srgbClr val="004494"/>
                </a:solidFill>
                <a:latin typeface="Verdana"/>
                <a:ea typeface="+mn-ea"/>
              </a:defRPr>
            </a:lvl4pPr>
            <a:lvl5pPr marL="914400" indent="-2286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400">
                <a:solidFill>
                  <a:srgbClr val="004494"/>
                </a:solidFill>
                <a:latin typeface="Verdana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marL="0" marR="0" lvl="1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Verdana"/>
                <a:ea typeface="ＭＳ Ｐゴシック"/>
              </a:rPr>
              <a:t>Networks of networks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4494"/>
              </a:solidFill>
              <a:effectLst/>
              <a:uLnTx/>
              <a:uFillTx/>
              <a:latin typeface="Verdana"/>
              <a:ea typeface="ＭＳ Ｐゴシック"/>
            </a:endParaRPr>
          </a:p>
          <a:p>
            <a:pPr marL="228600" marR="0" lvl="1" indent="-2286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SzTx/>
              <a:buFont typeface="Verdana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Verdana"/>
                <a:ea typeface="ＭＳ Ｐゴシック"/>
              </a:rPr>
              <a:t>Coherent science-based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ＭＳ Ｐゴシック"/>
              </a:rPr>
              <a:t>advice for policy</a:t>
            </a:r>
          </a:p>
          <a:p>
            <a:pPr marL="228600" marR="0" lvl="1" indent="-2286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SzTx/>
              <a:buFont typeface="Verdana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Verdana"/>
                <a:ea typeface="ＭＳ Ｐゴシック"/>
              </a:rPr>
              <a:t>Disaster Risk Reduction and Risk Management</a:t>
            </a:r>
          </a:p>
          <a:p>
            <a:pPr marL="228600" marR="0" lvl="1" indent="-2286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SzTx/>
              <a:buFont typeface="Verdana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Verdana"/>
                <a:ea typeface="ＭＳ Ｐゴシック"/>
              </a:rPr>
              <a:t>EU (UCPM) and Global (Sendai) dimensions</a:t>
            </a:r>
          </a:p>
          <a:p>
            <a:pPr marL="228600" marR="0" lvl="1" indent="-2286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SzTx/>
              <a:buFont typeface="Verdana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/>
                <a:ea typeface="ＭＳ Ｐゴシック"/>
              </a:rPr>
              <a:t>Multi-sectorial,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/>
                <a:ea typeface="ＭＳ Ｐゴシック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Verdana"/>
                <a:ea typeface="ＭＳ Ｐゴシック"/>
              </a:rPr>
              <a:t>across policies (climate change, flood directive, solidarity fund, INSPIRE, SEVESO…)</a:t>
            </a:r>
          </a:p>
          <a:p>
            <a:pPr marL="228600" marR="0" lvl="1" indent="-2286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SzTx/>
              <a:buFont typeface="Verdana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4494"/>
              </a:solidFill>
              <a:effectLst/>
              <a:uLnTx/>
              <a:uFillTx/>
              <a:latin typeface="Verdana"/>
              <a:ea typeface="ＭＳ Ｐゴシック"/>
            </a:endParaRPr>
          </a:p>
        </p:txBody>
      </p:sp>
      <p:pic>
        <p:nvPicPr>
          <p:cNvPr id="15" name="Picture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5097" y="0"/>
            <a:ext cx="7544561" cy="7517069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950985" y="6568453"/>
            <a:ext cx="45784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err="1">
                <a:solidFill>
                  <a:srgbClr val="E42E00"/>
                </a:solidFill>
                <a:latin typeface="PFSquareSansPro-Bold"/>
              </a:rPr>
              <a:t>Where</a:t>
            </a:r>
            <a:r>
              <a:rPr lang="it-IT" sz="2800" b="1" dirty="0">
                <a:solidFill>
                  <a:srgbClr val="E42E00"/>
                </a:solidFill>
                <a:latin typeface="PFSquareSansPro-Bold"/>
              </a:rPr>
              <a:t> </a:t>
            </a:r>
            <a:r>
              <a:rPr lang="it-IT" sz="2800" b="1" dirty="0" err="1">
                <a:solidFill>
                  <a:srgbClr val="E42E00"/>
                </a:solidFill>
                <a:latin typeface="PFSquareSansPro-Bold"/>
              </a:rPr>
              <a:t>knowledge</a:t>
            </a:r>
            <a:r>
              <a:rPr lang="it-IT" sz="2800" b="1" dirty="0">
                <a:solidFill>
                  <a:srgbClr val="E42E00"/>
                </a:solidFill>
                <a:latin typeface="PFSquareSansPro-Bold"/>
              </a:rPr>
              <a:t> </a:t>
            </a:r>
            <a:r>
              <a:rPr lang="it-IT" sz="2800" b="1" dirty="0" err="1">
                <a:solidFill>
                  <a:srgbClr val="E42E00"/>
                </a:solidFill>
                <a:latin typeface="PFSquareSansPro-Bold"/>
              </a:rPr>
              <a:t>applies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0184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JRC-presentation_new-style_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RC-presentation_new-style-Template" id="{A3811EC4-3CF2-294F-BA10-98A1FEBF725B}" vid="{04E8B2B6-6122-9247-9072-895CAD7B6100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JRC-presentation_new-style_template.potx</Template>
  <TotalTime>1291</TotalTime>
  <Words>399</Words>
  <Application>Microsoft Office PowerPoint</Application>
  <PresentationFormat>Custom</PresentationFormat>
  <Paragraphs>108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MS PGothic</vt:lpstr>
      <vt:lpstr>MS PGothic</vt:lpstr>
      <vt:lpstr>Arial</vt:lpstr>
      <vt:lpstr>Calibri</vt:lpstr>
      <vt:lpstr>EC Square Sans Pro</vt:lpstr>
      <vt:lpstr>EC Square Sans Pro Extra Black</vt:lpstr>
      <vt:lpstr>EC Square Sans Pro Medium</vt:lpstr>
      <vt:lpstr>PFSquareSansPro-Bold</vt:lpstr>
      <vt:lpstr>Times New Roman</vt:lpstr>
      <vt:lpstr>Verdana</vt:lpstr>
      <vt:lpstr>Verdana </vt:lpstr>
      <vt:lpstr>Verdana Standaard</vt:lpstr>
      <vt:lpstr>JRC-presentation_new-style_template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PRIMAVERA Joris (JRC-PETTEN)</dc:creator>
  <cp:lastModifiedBy>Mathew Lowry</cp:lastModifiedBy>
  <cp:revision>76</cp:revision>
  <dcterms:created xsi:type="dcterms:W3CDTF">2017-04-24T08:06:23Z</dcterms:created>
  <dcterms:modified xsi:type="dcterms:W3CDTF">2018-03-21T12:47:36Z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UniqueId">
    <vt:lpwstr>127154</vt:lpwstr>
  </property>
  <property fmtid="{D5CDD505-2E9C-101B-9397-08002B2CF9AE}" pid="3" name="Offisync_UpdateToken">
    <vt:lpwstr>2</vt:lpwstr>
  </property>
  <property fmtid="{D5CDD505-2E9C-101B-9397-08002B2CF9AE}" pid="4" name="Jive_VersionGuid">
    <vt:lpwstr>ee04b58c-2ef7-4687-ad31-0ec5ec8dbc35</vt:lpwstr>
  </property>
  <property fmtid="{D5CDD505-2E9C-101B-9397-08002B2CF9AE}" pid="5" name="Offisync_ProviderInitializationData">
    <vt:lpwstr>https://connected.cnect.cec.eu.int</vt:lpwstr>
  </property>
  <property fmtid="{D5CDD505-2E9C-101B-9397-08002B2CF9AE}" pid="6" name="Jive_LatestUserAccountName">
    <vt:lpwstr>marinmt</vt:lpwstr>
  </property>
  <property fmtid="{D5CDD505-2E9C-101B-9397-08002B2CF9AE}" pid="7" name="Offisync_ServerID">
    <vt:lpwstr>0d3b22a6-6203-4efc-8e8e-b5279256493b</vt:lpwstr>
  </property>
</Properties>
</file>