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0.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1.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5" r:id="rId2"/>
    <p:sldMasterId id="2147483673" r:id="rId3"/>
    <p:sldMasterId id="2147483701" r:id="rId4"/>
    <p:sldMasterId id="2147483735" r:id="rId5"/>
    <p:sldMasterId id="2147483746" r:id="rId6"/>
    <p:sldMasterId id="2147483755" r:id="rId7"/>
    <p:sldMasterId id="2147483760" r:id="rId8"/>
    <p:sldMasterId id="2147483772" r:id="rId9"/>
    <p:sldMasterId id="2147483790" r:id="rId10"/>
    <p:sldMasterId id="2147483797" r:id="rId11"/>
    <p:sldMasterId id="2147483802" r:id="rId12"/>
    <p:sldMasterId id="2147483810" r:id="rId13"/>
  </p:sldMasterIdLst>
  <p:notesMasterIdLst>
    <p:notesMasterId r:id="rId28"/>
  </p:notesMasterIdLst>
  <p:sldIdLst>
    <p:sldId id="270" r:id="rId14"/>
    <p:sldId id="285" r:id="rId15"/>
    <p:sldId id="855" r:id="rId16"/>
    <p:sldId id="767" r:id="rId17"/>
    <p:sldId id="878" r:id="rId18"/>
    <p:sldId id="287" r:id="rId19"/>
    <p:sldId id="300" r:id="rId20"/>
    <p:sldId id="261" r:id="rId21"/>
    <p:sldId id="275" r:id="rId22"/>
    <p:sldId id="276" r:id="rId23"/>
    <p:sldId id="257" r:id="rId24"/>
    <p:sldId id="265" r:id="rId25"/>
    <p:sldId id="877" r:id="rId26"/>
    <p:sldId id="437" r:id="rId2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FFFFFF"/>
    <a:srgbClr val="E0DDE2"/>
    <a:srgbClr val="EBE8ED"/>
    <a:srgbClr val="D5D5D5"/>
    <a:srgbClr val="7F8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00"/>
    <p:restoredTop sz="77584"/>
  </p:normalViewPr>
  <p:slideViewPr>
    <p:cSldViewPr snapToGrid="0" snapToObjects="1">
      <p:cViewPr varScale="1">
        <p:scale>
          <a:sx n="87" d="100"/>
          <a:sy n="87" d="100"/>
        </p:scale>
        <p:origin x="1856" y="184"/>
      </p:cViewPr>
      <p:guideLst/>
    </p:cSldViewPr>
  </p:slideViewPr>
  <p:notesTextViewPr>
    <p:cViewPr>
      <p:scale>
        <a:sx n="125" d="100"/>
        <a:sy n="125"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slide" Target="slides/slide8.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FB7DB-2728-2049-994E-CACCA60A5CAC}" type="datetimeFigureOut">
              <a:rPr lang="de-DE" smtClean="0"/>
              <a:t>22.11.21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522A39-6D27-B644-8F2D-88BFE461EACE}" type="slidenum">
              <a:rPr lang="de-DE" smtClean="0"/>
              <a:t>‹Nr.›</a:t>
            </a:fld>
            <a:endParaRPr lang="de-DE"/>
          </a:p>
        </p:txBody>
      </p:sp>
    </p:spTree>
    <p:extLst>
      <p:ext uri="{BB962C8B-B14F-4D97-AF65-F5344CB8AC3E}">
        <p14:creationId xmlns:p14="http://schemas.microsoft.com/office/powerpoint/2010/main" val="238514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Roboto Light"/>
            </a:endParaRPr>
          </a:p>
          <a:p>
            <a:pPr marR="57600"/>
            <a:r>
              <a:rPr lang="en-US" sz="1800" b="0" i="0" u="none" strike="noStrike" baseline="0" dirty="0">
                <a:latin typeface="Roboto Light"/>
              </a:rPr>
              <a:t>UNEP is considering an innovative Global Environment Monitoring System for oceans and coasts as a critical complement to its portfolio of observatories. By drawing on available information from the variety of existing monitoring initiatives on national, regional and global scale and working closely across the UN and with the Earth Observation and global observing system communities the GEMS/Ocean shall in future also inform and enable action at scale. By focusing on climate action, nature and pollution action as stipulated in the UNEP MTS 2022-2025 substantial expertise can be accessed through existing </a:t>
            </a:r>
            <a:r>
              <a:rPr lang="en-US" sz="1800" b="0" i="0" u="none" strike="noStrike" baseline="0" dirty="0" err="1">
                <a:latin typeface="Roboto Light"/>
              </a:rPr>
              <a:t>programmes</a:t>
            </a:r>
            <a:r>
              <a:rPr lang="en-US" sz="1800" b="0" i="0" u="none" strike="noStrike" baseline="0" dirty="0">
                <a:latin typeface="Roboto Light"/>
              </a:rPr>
              <a:t> and activities within UNEP, including to build partnership to embrace the notion of maintaining and building natural coastal and ocean capital. </a:t>
            </a:r>
            <a:endParaRPr lang="en-US" dirty="0"/>
          </a:p>
        </p:txBody>
      </p:sp>
      <p:sp>
        <p:nvSpPr>
          <p:cNvPr id="4" name="Slide Number Placeholder 3"/>
          <p:cNvSpPr>
            <a:spLocks noGrp="1"/>
          </p:cNvSpPr>
          <p:nvPr>
            <p:ph type="sldNum" sz="quarter" idx="5"/>
          </p:nvPr>
        </p:nvSpPr>
        <p:spPr/>
        <p:txBody>
          <a:bodyPr/>
          <a:lstStyle/>
          <a:p>
            <a:pPr marL="0" marR="0" lvl="0" indent="0" algn="r" defTabSz="457136" rtl="0" eaLnBrk="1" fontAlgn="auto" latinLnBrk="0" hangingPunct="1">
              <a:lnSpc>
                <a:spcPct val="100000"/>
              </a:lnSpc>
              <a:spcBef>
                <a:spcPts val="0"/>
              </a:spcBef>
              <a:spcAft>
                <a:spcPts val="0"/>
              </a:spcAft>
              <a:buClrTx/>
              <a:buSzTx/>
              <a:buFontTx/>
              <a:buNone/>
              <a:tabLst/>
              <a:defRPr/>
            </a:pPr>
            <a:fld id="{A83311DB-C32A-CC46-90F4-CE205A9DE9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36"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7588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522A39-6D27-B644-8F2D-88BFE461EACE}" type="slidenum">
              <a:rPr lang="de-DE" smtClean="0"/>
              <a:t>12</a:t>
            </a:fld>
            <a:endParaRPr lang="de-DE"/>
          </a:p>
        </p:txBody>
      </p:sp>
    </p:spTree>
    <p:extLst>
      <p:ext uri="{BB962C8B-B14F-4D97-AF65-F5344CB8AC3E}">
        <p14:creationId xmlns:p14="http://schemas.microsoft.com/office/powerpoint/2010/main" val="2788740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de-DE" sz="1200" kern="1200" dirty="0">
                <a:solidFill>
                  <a:schemeClr val="tx1"/>
                </a:solidFill>
                <a:effectLst/>
                <a:latin typeface="+mn-lt"/>
                <a:ea typeface="+mn-ea"/>
                <a:cs typeface="+mn-cs"/>
              </a:rPr>
            </a:b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22A39-6D27-B644-8F2D-88BFE461EAC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290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522A39-6D27-B644-8F2D-88BFE461EACE}" type="slidenum">
              <a:rPr lang="de-DE" smtClean="0"/>
              <a:t>14</a:t>
            </a:fld>
            <a:endParaRPr lang="de-DE"/>
          </a:p>
        </p:txBody>
      </p:sp>
    </p:spTree>
    <p:extLst>
      <p:ext uri="{BB962C8B-B14F-4D97-AF65-F5344CB8AC3E}">
        <p14:creationId xmlns:p14="http://schemas.microsoft.com/office/powerpoint/2010/main" val="3997830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EC3A0A-E664-4C62-B7F0-682AD48A72D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672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22A39-6D27-B644-8F2D-88BFE461EAC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770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522A39-6D27-B644-8F2D-88BFE461EACE}" type="slidenum">
              <a:rPr lang="de-DE" smtClean="0"/>
              <a:t>6</a:t>
            </a:fld>
            <a:endParaRPr lang="de-DE"/>
          </a:p>
        </p:txBody>
      </p:sp>
    </p:spTree>
    <p:extLst>
      <p:ext uri="{BB962C8B-B14F-4D97-AF65-F5344CB8AC3E}">
        <p14:creationId xmlns:p14="http://schemas.microsoft.com/office/powerpoint/2010/main" val="3812604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522A39-6D27-B644-8F2D-88BFE461EACE}" type="slidenum">
              <a:rPr lang="de-DE" smtClean="0"/>
              <a:t>7</a:t>
            </a:fld>
            <a:endParaRPr lang="de-DE"/>
          </a:p>
        </p:txBody>
      </p:sp>
    </p:spTree>
    <p:extLst>
      <p:ext uri="{BB962C8B-B14F-4D97-AF65-F5344CB8AC3E}">
        <p14:creationId xmlns:p14="http://schemas.microsoft.com/office/powerpoint/2010/main" val="1309478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522A39-6D27-B644-8F2D-88BFE461EACE}" type="slidenum">
              <a:rPr lang="de-DE" smtClean="0"/>
              <a:t>8</a:t>
            </a:fld>
            <a:endParaRPr lang="de-DE"/>
          </a:p>
        </p:txBody>
      </p:sp>
    </p:spTree>
    <p:extLst>
      <p:ext uri="{BB962C8B-B14F-4D97-AF65-F5344CB8AC3E}">
        <p14:creationId xmlns:p14="http://schemas.microsoft.com/office/powerpoint/2010/main" val="2666833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a:xfrm>
            <a:off x="104775" y="733425"/>
            <a:ext cx="6515100" cy="3665538"/>
          </a:xfrm>
        </p:spPr>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10"/>
          </p:nvPr>
        </p:nvSpPr>
        <p:spPr bwMode="auto"/>
        <p:txBody>
          <a:bodyPr/>
          <a:lstStyle/>
          <a:p>
            <a:pPr>
              <a:defRPr/>
            </a:pPr>
            <a:fld id="{789C98DD-BBCF-4C9B-B80F-B80F6B26021C}" type="slidenum">
              <a:rPr lang="en-GB"/>
              <a:t>9</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a:xfrm>
            <a:off x="104775" y="733425"/>
            <a:ext cx="6515100" cy="3665538"/>
          </a:xfrm>
        </p:spPr>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10"/>
          </p:nvPr>
        </p:nvSpPr>
        <p:spPr bwMode="auto"/>
        <p:txBody>
          <a:bodyPr/>
          <a:lstStyle/>
          <a:p>
            <a:pPr>
              <a:defRPr/>
            </a:pPr>
            <a:fld id="{789C98DD-BBCF-4C9B-B80F-B80F6B26021C}" type="slidenum">
              <a:rPr lang="en-GB"/>
              <a:t>10</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171450" indent="-171450">
              <a:buFontTx/>
              <a:buChar char="-"/>
              <a:defRPr/>
            </a:pPr>
            <a:endParaRPr lang="en-GB" dirty="0"/>
          </a:p>
        </p:txBody>
      </p:sp>
      <p:sp>
        <p:nvSpPr>
          <p:cNvPr id="4" name="Foliennummernplatzhalt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F4387D8-3FD6-4091-9650-3A9F6CBA1181}" type="slidenum">
              <a:rPr kumimoji="0" lang="en-US" sz="1200" b="0" i="0" u="none" strike="noStrike" kern="0" cap="none" spc="0" normalizeH="0" baseline="0" noProof="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US"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697818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Vollbild">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fld id="{7AF9AA50-0486-41C3-8F9C-2E057E6D6925}" type="slidenum">
              <a:rPr lang="de-DE" smtClean="0">
                <a:solidFill>
                  <a:srgbClr val="005AA0"/>
                </a:solidFill>
              </a:rPr>
              <a:pPr/>
              <a:t>‹Nr.›</a:t>
            </a:fld>
            <a:endParaRPr lang="de-DE" dirty="0">
              <a:solidFill>
                <a:srgbClr val="005AA0"/>
              </a:solidFill>
            </a:endParaRPr>
          </a:p>
        </p:txBody>
      </p:sp>
      <p:sp>
        <p:nvSpPr>
          <p:cNvPr id="5" name="Titel 1"/>
          <p:cNvSpPr>
            <a:spLocks noGrp="1"/>
          </p:cNvSpPr>
          <p:nvPr>
            <p:ph type="ctrTitle" hasCustomPrompt="1"/>
          </p:nvPr>
        </p:nvSpPr>
        <p:spPr>
          <a:xfrm>
            <a:off x="478285" y="1440000"/>
            <a:ext cx="5473700" cy="1584176"/>
          </a:xfrm>
          <a:prstGeom prst="rect">
            <a:avLst/>
          </a:prstGeom>
        </p:spPr>
        <p:txBody>
          <a:bodyPr lIns="0" tIns="0" rIns="0" bIns="0" anchor="t" anchorCtr="0">
            <a:noAutofit/>
          </a:bodyPr>
          <a:lstStyle>
            <a:lvl1pPr algn="l">
              <a:lnSpc>
                <a:spcPts val="2933"/>
              </a:lnSpc>
              <a:defRPr sz="2400" b="1" cap="none" baseline="0">
                <a:solidFill>
                  <a:schemeClr val="tx2"/>
                </a:solidFill>
              </a:defRPr>
            </a:lvl1pPr>
          </a:lstStyle>
          <a:p>
            <a:r>
              <a:rPr lang="de-DE" dirty="0"/>
              <a:t>Präsentationstitel</a:t>
            </a:r>
            <a:br>
              <a:rPr lang="de-DE" dirty="0"/>
            </a:br>
            <a:r>
              <a:rPr lang="de-DE" dirty="0"/>
              <a:t>auch </a:t>
            </a:r>
            <a:r>
              <a:rPr lang="de-DE" dirty="0" err="1"/>
              <a:t>zweizweilig</a:t>
            </a:r>
            <a:r>
              <a:rPr lang="de-DE" dirty="0"/>
              <a:t> möglich</a:t>
            </a:r>
            <a:br>
              <a:rPr lang="de-DE" dirty="0"/>
            </a:br>
            <a:r>
              <a:rPr lang="de-DE" dirty="0"/>
              <a:t>Eventuelle Subheadline,</a:t>
            </a:r>
            <a:br>
              <a:rPr lang="de-DE" dirty="0"/>
            </a:br>
            <a:r>
              <a:rPr lang="de-DE" dirty="0"/>
              <a:t>ebenfalls zweizeilig möglich</a:t>
            </a:r>
          </a:p>
        </p:txBody>
      </p:sp>
      <p:sp>
        <p:nvSpPr>
          <p:cNvPr id="7" name="Untertitel 2"/>
          <p:cNvSpPr>
            <a:spLocks noGrp="1"/>
          </p:cNvSpPr>
          <p:nvPr>
            <p:ph type="subTitle" idx="1" hasCustomPrompt="1"/>
          </p:nvPr>
        </p:nvSpPr>
        <p:spPr>
          <a:xfrm>
            <a:off x="478285" y="3494400"/>
            <a:ext cx="5473700" cy="923421"/>
          </a:xfrm>
          <a:prstGeom prst="rect">
            <a:avLst/>
          </a:prstGeom>
        </p:spPr>
        <p:txBody>
          <a:bodyPr lIns="0" tIns="0" rIns="0" bIns="0">
            <a:noAutofit/>
          </a:bodyPr>
          <a:lstStyle>
            <a:lvl1pPr marL="0" indent="0" algn="l">
              <a:lnSpc>
                <a:spcPts val="2133"/>
              </a:lnSpc>
              <a:spcBef>
                <a:spcPts val="0"/>
              </a:spcBef>
              <a:buNone/>
              <a:defRPr sz="1467" baseline="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DE" dirty="0"/>
              <a:t>Sprecher*in Prof. Dr. Dr. Mustermann</a:t>
            </a:r>
          </a:p>
          <a:p>
            <a:r>
              <a:rPr lang="de-DE" dirty="0"/>
              <a:t>Sprecher*in Prof. med. Dr. Musterfrau</a:t>
            </a:r>
          </a:p>
        </p:txBody>
      </p:sp>
      <p:sp>
        <p:nvSpPr>
          <p:cNvPr id="8" name="Datumsplatzhalter 5"/>
          <p:cNvSpPr>
            <a:spLocks noGrp="1"/>
          </p:cNvSpPr>
          <p:nvPr>
            <p:ph type="dt" sz="half" idx="2"/>
          </p:nvPr>
        </p:nvSpPr>
        <p:spPr>
          <a:xfrm>
            <a:off x="478351" y="4629165"/>
            <a:ext cx="1070400" cy="288000"/>
          </a:xfrm>
          <a:prstGeom prst="rect">
            <a:avLst/>
          </a:prstGeom>
        </p:spPr>
        <p:txBody>
          <a:bodyPr vert="horz" lIns="0" tIns="0" rIns="0" bIns="0" rtlCol="0" anchor="t" anchorCtr="0"/>
          <a:lstStyle>
            <a:lvl1pPr algn="l">
              <a:lnSpc>
                <a:spcPts val="2133"/>
              </a:lnSpc>
              <a:defRPr sz="1467">
                <a:solidFill>
                  <a:schemeClr val="tx2"/>
                </a:solidFill>
              </a:defRPr>
            </a:lvl1pPr>
          </a:lstStyle>
          <a:p>
            <a:fld id="{FB1D3B89-47A1-4AA1-BD28-47B3673F5E39}" type="datetimeFigureOut">
              <a:rPr lang="de-DE" smtClean="0">
                <a:solidFill>
                  <a:srgbClr val="005AA0"/>
                </a:solidFill>
              </a:rPr>
              <a:pPr/>
              <a:t>22.11.21</a:t>
            </a:fld>
            <a:endParaRPr lang="de-DE" dirty="0">
              <a:solidFill>
                <a:srgbClr val="005AA0"/>
              </a:solidFill>
            </a:endParaRPr>
          </a:p>
        </p:txBody>
      </p:sp>
      <p:sp>
        <p:nvSpPr>
          <p:cNvPr id="3" name="Bildplatzhalter 2"/>
          <p:cNvSpPr>
            <a:spLocks noGrp="1"/>
          </p:cNvSpPr>
          <p:nvPr>
            <p:ph type="pic" sz="quarter" idx="14"/>
          </p:nvPr>
        </p:nvSpPr>
        <p:spPr>
          <a:xfrm>
            <a:off x="239184" y="1316567"/>
            <a:ext cx="11712000" cy="5376000"/>
          </a:xfrm>
          <a:prstGeom prst="rect">
            <a:avLst/>
          </a:prstGeom>
        </p:spPr>
        <p:txBody>
          <a:bodyPr lIns="0" tIns="0" rIns="0" bIns="0" anchor="ctr" anchorCtr="0"/>
          <a:lstStyle>
            <a:lvl1pPr marL="0" indent="0" algn="ctr">
              <a:buNone/>
              <a:defRPr sz="1467">
                <a:solidFill>
                  <a:schemeClr val="tx1">
                    <a:lumMod val="60000"/>
                    <a:lumOff val="40000"/>
                  </a:schemeClr>
                </a:solidFill>
              </a:defRPr>
            </a:lvl1pPr>
          </a:lstStyle>
          <a:p>
            <a:endParaRPr lang="de-DE"/>
          </a:p>
        </p:txBody>
      </p:sp>
    </p:spTree>
    <p:extLst>
      <p:ext uri="{BB962C8B-B14F-4D97-AF65-F5344CB8AC3E}">
        <p14:creationId xmlns:p14="http://schemas.microsoft.com/office/powerpoint/2010/main" val="2992073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Text/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EA7858BA-97FF-467B-88B5-B4FF2FCC31FE}" type="slidenum">
              <a:rPr lang="de-DE" smtClean="0">
                <a:solidFill>
                  <a:srgbClr val="005AA0"/>
                </a:solidFill>
              </a:rPr>
              <a:pPr/>
              <a:t>‹Nr.›</a:t>
            </a:fld>
            <a:endParaRPr lang="de-DE" dirty="0">
              <a:solidFill>
                <a:srgbClr val="005AA0"/>
              </a:solidFill>
            </a:endParaRPr>
          </a:p>
        </p:txBody>
      </p:sp>
      <p:sp>
        <p:nvSpPr>
          <p:cNvPr id="4" name="Fußzeilenplatzhalter 3"/>
          <p:cNvSpPr>
            <a:spLocks noGrp="1"/>
          </p:cNvSpPr>
          <p:nvPr>
            <p:ph type="ftr" sz="quarter" idx="11"/>
          </p:nvPr>
        </p:nvSpPr>
        <p:spPr>
          <a:xfrm>
            <a:off x="9278400" y="6537600"/>
            <a:ext cx="873600" cy="196800"/>
          </a:xfrm>
          <a:prstGeom prst="rect">
            <a:avLst/>
          </a:prstGeom>
        </p:spPr>
        <p:txBody>
          <a:bodyPr/>
          <a:lstStyle/>
          <a:p>
            <a:r>
              <a:rPr lang="de-DE">
                <a:solidFill>
                  <a:srgbClr val="005AA0"/>
                </a:solidFill>
              </a:rPr>
              <a:t>www.ufz.de</a:t>
            </a:r>
            <a:endParaRPr lang="de-DE" dirty="0">
              <a:solidFill>
                <a:srgbClr val="005AA0"/>
              </a:solidFill>
            </a:endParaRPr>
          </a:p>
        </p:txBody>
      </p:sp>
      <p:sp>
        <p:nvSpPr>
          <p:cNvPr id="8" name="Textplatzhalter 7"/>
          <p:cNvSpPr>
            <a:spLocks noGrp="1"/>
          </p:cNvSpPr>
          <p:nvPr>
            <p:ph type="body" sz="quarter" idx="12"/>
          </p:nvPr>
        </p:nvSpPr>
        <p:spPr>
          <a:xfrm>
            <a:off x="478366" y="1507201"/>
            <a:ext cx="5473700" cy="47879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Bildplatzhalter 9"/>
          <p:cNvSpPr>
            <a:spLocks noGrp="1"/>
          </p:cNvSpPr>
          <p:nvPr>
            <p:ph type="pic" sz="quarter" idx="13"/>
          </p:nvPr>
        </p:nvSpPr>
        <p:spPr>
          <a:xfrm>
            <a:off x="6239933" y="1507200"/>
            <a:ext cx="5472067" cy="4695659"/>
          </a:xfrm>
        </p:spPr>
        <p:txBody>
          <a:bodyPr/>
          <a:lstStyle/>
          <a:p>
            <a:endParaRPr lang="de-DE"/>
          </a:p>
        </p:txBody>
      </p:sp>
      <p:sp>
        <p:nvSpPr>
          <p:cNvPr id="12" name="Textplatzhalter 11"/>
          <p:cNvSpPr>
            <a:spLocks noGrp="1"/>
          </p:cNvSpPr>
          <p:nvPr>
            <p:ph type="body" sz="quarter" idx="14" hasCustomPrompt="1"/>
          </p:nvPr>
        </p:nvSpPr>
        <p:spPr>
          <a:xfrm>
            <a:off x="6239934" y="6274858"/>
            <a:ext cx="2592917" cy="226484"/>
          </a:xfrm>
        </p:spPr>
        <p:txBody>
          <a:bodyPr/>
          <a:lstStyle>
            <a:lvl1pPr marL="0" indent="0">
              <a:lnSpc>
                <a:spcPct val="100000"/>
              </a:lnSpc>
              <a:buNone/>
              <a:defRPr sz="933"/>
            </a:lvl1pPr>
          </a:lstStyle>
          <a:p>
            <a:pPr lvl="0"/>
            <a:r>
              <a:rPr lang="de-DE" dirty="0"/>
              <a:t>Bildunterschrift</a:t>
            </a:r>
          </a:p>
        </p:txBody>
      </p:sp>
    </p:spTree>
    <p:extLst>
      <p:ext uri="{BB962C8B-B14F-4D97-AF65-F5344CB8AC3E}">
        <p14:creationId xmlns:p14="http://schemas.microsoft.com/office/powerpoint/2010/main" val="66099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nhalt Text/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EA7858BA-97FF-467B-88B5-B4FF2FCC31FE}" type="slidenum">
              <a:rPr lang="de-DE" smtClean="0">
                <a:solidFill>
                  <a:srgbClr val="005AA0"/>
                </a:solidFill>
              </a:rPr>
              <a:pPr/>
              <a:t>‹Nr.›</a:t>
            </a:fld>
            <a:endParaRPr lang="de-DE" dirty="0">
              <a:solidFill>
                <a:srgbClr val="005AA0"/>
              </a:solidFill>
            </a:endParaRPr>
          </a:p>
        </p:txBody>
      </p:sp>
      <p:sp>
        <p:nvSpPr>
          <p:cNvPr id="4" name="Fußzeilenplatzhalter 3"/>
          <p:cNvSpPr>
            <a:spLocks noGrp="1"/>
          </p:cNvSpPr>
          <p:nvPr>
            <p:ph type="ftr" sz="quarter" idx="11"/>
          </p:nvPr>
        </p:nvSpPr>
        <p:spPr>
          <a:xfrm>
            <a:off x="9278400" y="6537600"/>
            <a:ext cx="873600" cy="196800"/>
          </a:xfrm>
          <a:prstGeom prst="rect">
            <a:avLst/>
          </a:prstGeom>
        </p:spPr>
        <p:txBody>
          <a:bodyPr/>
          <a:lstStyle/>
          <a:p>
            <a:r>
              <a:rPr lang="de-DE">
                <a:solidFill>
                  <a:srgbClr val="005AA0"/>
                </a:solidFill>
              </a:rPr>
              <a:t>www.ufz.de</a:t>
            </a:r>
            <a:endParaRPr lang="de-DE" dirty="0">
              <a:solidFill>
                <a:srgbClr val="005AA0"/>
              </a:solidFill>
            </a:endParaRPr>
          </a:p>
        </p:txBody>
      </p:sp>
      <p:sp>
        <p:nvSpPr>
          <p:cNvPr id="8" name="Textplatzhalter 7"/>
          <p:cNvSpPr>
            <a:spLocks noGrp="1"/>
          </p:cNvSpPr>
          <p:nvPr>
            <p:ph type="body" sz="quarter" idx="12"/>
          </p:nvPr>
        </p:nvSpPr>
        <p:spPr>
          <a:xfrm>
            <a:off x="478366" y="1507201"/>
            <a:ext cx="5473700" cy="47879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7"/>
          <p:cNvSpPr>
            <a:spLocks noGrp="1"/>
          </p:cNvSpPr>
          <p:nvPr>
            <p:ph type="body" sz="quarter" idx="13"/>
          </p:nvPr>
        </p:nvSpPr>
        <p:spPr>
          <a:xfrm>
            <a:off x="6238301" y="1507201"/>
            <a:ext cx="5473700" cy="47879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724058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Bild + Bild/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EA7858BA-97FF-467B-88B5-B4FF2FCC31FE}" type="slidenum">
              <a:rPr lang="de-DE" smtClean="0">
                <a:solidFill>
                  <a:srgbClr val="005AA0"/>
                </a:solidFill>
              </a:rPr>
              <a:pPr/>
              <a:t>‹Nr.›</a:t>
            </a:fld>
            <a:endParaRPr lang="de-DE" dirty="0">
              <a:solidFill>
                <a:srgbClr val="005AA0"/>
              </a:solidFill>
            </a:endParaRPr>
          </a:p>
        </p:txBody>
      </p:sp>
      <p:sp>
        <p:nvSpPr>
          <p:cNvPr id="4" name="Fußzeilenplatzhalter 3"/>
          <p:cNvSpPr>
            <a:spLocks noGrp="1"/>
          </p:cNvSpPr>
          <p:nvPr>
            <p:ph type="ftr" sz="quarter" idx="11"/>
          </p:nvPr>
        </p:nvSpPr>
        <p:spPr>
          <a:xfrm>
            <a:off x="9278400" y="6537600"/>
            <a:ext cx="873600" cy="196800"/>
          </a:xfrm>
          <a:prstGeom prst="rect">
            <a:avLst/>
          </a:prstGeom>
        </p:spPr>
        <p:txBody>
          <a:bodyPr/>
          <a:lstStyle/>
          <a:p>
            <a:r>
              <a:rPr lang="de-DE">
                <a:solidFill>
                  <a:srgbClr val="005AA0"/>
                </a:solidFill>
              </a:rPr>
              <a:t>www.ufz.de</a:t>
            </a:r>
            <a:endParaRPr lang="de-DE" dirty="0">
              <a:solidFill>
                <a:srgbClr val="005AA0"/>
              </a:solidFill>
            </a:endParaRPr>
          </a:p>
        </p:txBody>
      </p:sp>
      <p:sp>
        <p:nvSpPr>
          <p:cNvPr id="9" name="Textplatzhalter 7"/>
          <p:cNvSpPr>
            <a:spLocks noGrp="1"/>
          </p:cNvSpPr>
          <p:nvPr>
            <p:ph type="body" sz="quarter" idx="13"/>
          </p:nvPr>
        </p:nvSpPr>
        <p:spPr>
          <a:xfrm>
            <a:off x="6238301" y="1507201"/>
            <a:ext cx="5473700" cy="47879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Bildplatzhalter 9"/>
          <p:cNvSpPr>
            <a:spLocks noGrp="1"/>
          </p:cNvSpPr>
          <p:nvPr>
            <p:ph type="pic" sz="quarter" idx="14"/>
          </p:nvPr>
        </p:nvSpPr>
        <p:spPr>
          <a:xfrm>
            <a:off x="480000" y="1507199"/>
            <a:ext cx="5472067" cy="2256000"/>
          </a:xfrm>
        </p:spPr>
        <p:txBody>
          <a:bodyPr/>
          <a:lstStyle/>
          <a:p>
            <a:endParaRPr lang="de-DE"/>
          </a:p>
        </p:txBody>
      </p:sp>
      <p:sp>
        <p:nvSpPr>
          <p:cNvPr id="11" name="Bildplatzhalter 9"/>
          <p:cNvSpPr>
            <a:spLocks noGrp="1"/>
          </p:cNvSpPr>
          <p:nvPr>
            <p:ph type="pic" sz="quarter" idx="15"/>
          </p:nvPr>
        </p:nvSpPr>
        <p:spPr>
          <a:xfrm>
            <a:off x="480000" y="3936000"/>
            <a:ext cx="5472067" cy="2256000"/>
          </a:xfrm>
        </p:spPr>
        <p:txBody>
          <a:bodyPr/>
          <a:lstStyle/>
          <a:p>
            <a:endParaRPr lang="de-DE"/>
          </a:p>
        </p:txBody>
      </p:sp>
      <p:sp>
        <p:nvSpPr>
          <p:cNvPr id="14" name="Textplatzhalter 13"/>
          <p:cNvSpPr>
            <a:spLocks noGrp="1"/>
          </p:cNvSpPr>
          <p:nvPr>
            <p:ph type="body" sz="quarter" idx="16" hasCustomPrompt="1"/>
          </p:nvPr>
        </p:nvSpPr>
        <p:spPr>
          <a:xfrm>
            <a:off x="478367" y="6263895"/>
            <a:ext cx="5472000" cy="285452"/>
          </a:xfrm>
        </p:spPr>
        <p:txBody>
          <a:bodyPr/>
          <a:lstStyle>
            <a:lvl1pPr marL="0" indent="0">
              <a:lnSpc>
                <a:spcPct val="100000"/>
              </a:lnSpc>
              <a:buNone/>
              <a:defRPr sz="933"/>
            </a:lvl1pPr>
            <a:lvl2pPr marL="241294" indent="0">
              <a:buNone/>
              <a:defRPr sz="933"/>
            </a:lvl2pPr>
            <a:lvl3pPr marL="480472" indent="0">
              <a:buNone/>
              <a:defRPr sz="933"/>
            </a:lvl3pPr>
            <a:lvl4pPr marL="719649" indent="0">
              <a:buNone/>
              <a:defRPr sz="933"/>
            </a:lvl4pPr>
            <a:lvl5pPr marL="952476" indent="0">
              <a:buNone/>
              <a:defRPr sz="933"/>
            </a:lvl5pPr>
          </a:lstStyle>
          <a:p>
            <a:pPr lvl="0"/>
            <a:r>
              <a:rPr lang="de-DE" dirty="0"/>
              <a:t>Bildunterschrift oben/unten</a:t>
            </a:r>
          </a:p>
        </p:txBody>
      </p:sp>
    </p:spTree>
    <p:extLst>
      <p:ext uri="{BB962C8B-B14F-4D97-AF65-F5344CB8AC3E}">
        <p14:creationId xmlns:p14="http://schemas.microsoft.com/office/powerpoint/2010/main" val="4157586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 Text + Bild/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EA7858BA-97FF-467B-88B5-B4FF2FCC31FE}" type="slidenum">
              <a:rPr lang="de-DE" smtClean="0">
                <a:solidFill>
                  <a:srgbClr val="005AA0"/>
                </a:solidFill>
              </a:rPr>
              <a:pPr/>
              <a:t>‹Nr.›</a:t>
            </a:fld>
            <a:endParaRPr lang="de-DE" dirty="0">
              <a:solidFill>
                <a:srgbClr val="005AA0"/>
              </a:solidFill>
            </a:endParaRPr>
          </a:p>
        </p:txBody>
      </p:sp>
      <p:sp>
        <p:nvSpPr>
          <p:cNvPr id="4" name="Fußzeilenplatzhalter 3"/>
          <p:cNvSpPr>
            <a:spLocks noGrp="1"/>
          </p:cNvSpPr>
          <p:nvPr>
            <p:ph type="ftr" sz="quarter" idx="11"/>
          </p:nvPr>
        </p:nvSpPr>
        <p:spPr>
          <a:xfrm>
            <a:off x="9278400" y="6537600"/>
            <a:ext cx="873600" cy="196800"/>
          </a:xfrm>
          <a:prstGeom prst="rect">
            <a:avLst/>
          </a:prstGeom>
        </p:spPr>
        <p:txBody>
          <a:bodyPr/>
          <a:lstStyle/>
          <a:p>
            <a:r>
              <a:rPr lang="de-DE">
                <a:solidFill>
                  <a:srgbClr val="005AA0"/>
                </a:solidFill>
              </a:rPr>
              <a:t>www.ufz.de</a:t>
            </a:r>
            <a:endParaRPr lang="de-DE" dirty="0">
              <a:solidFill>
                <a:srgbClr val="005AA0"/>
              </a:solidFill>
            </a:endParaRPr>
          </a:p>
        </p:txBody>
      </p:sp>
      <p:sp>
        <p:nvSpPr>
          <p:cNvPr id="5" name="Bildplatzhalter 9"/>
          <p:cNvSpPr>
            <a:spLocks noGrp="1"/>
          </p:cNvSpPr>
          <p:nvPr>
            <p:ph type="pic" sz="quarter" idx="15"/>
          </p:nvPr>
        </p:nvSpPr>
        <p:spPr>
          <a:xfrm>
            <a:off x="480000" y="3936000"/>
            <a:ext cx="5472067" cy="2256000"/>
          </a:xfrm>
        </p:spPr>
        <p:txBody>
          <a:bodyPr/>
          <a:lstStyle/>
          <a:p>
            <a:endParaRPr lang="de-DE"/>
          </a:p>
        </p:txBody>
      </p:sp>
      <p:sp>
        <p:nvSpPr>
          <p:cNvPr id="6" name="Bildplatzhalter 9"/>
          <p:cNvSpPr>
            <a:spLocks noGrp="1"/>
          </p:cNvSpPr>
          <p:nvPr>
            <p:ph type="pic" sz="quarter" idx="16"/>
          </p:nvPr>
        </p:nvSpPr>
        <p:spPr>
          <a:xfrm>
            <a:off x="6239933" y="3936789"/>
            <a:ext cx="5472000" cy="2256000"/>
          </a:xfrm>
        </p:spPr>
        <p:txBody>
          <a:bodyPr/>
          <a:lstStyle/>
          <a:p>
            <a:endParaRPr lang="de-DE"/>
          </a:p>
        </p:txBody>
      </p:sp>
      <p:sp>
        <p:nvSpPr>
          <p:cNvPr id="7" name="Textplatzhalter 13"/>
          <p:cNvSpPr>
            <a:spLocks noGrp="1"/>
          </p:cNvSpPr>
          <p:nvPr>
            <p:ph type="body" sz="quarter" idx="17" hasCustomPrompt="1"/>
          </p:nvPr>
        </p:nvSpPr>
        <p:spPr>
          <a:xfrm>
            <a:off x="478367" y="6263895"/>
            <a:ext cx="5472000" cy="285452"/>
          </a:xfrm>
        </p:spPr>
        <p:txBody>
          <a:bodyPr/>
          <a:lstStyle>
            <a:lvl1pPr marL="0" indent="0">
              <a:lnSpc>
                <a:spcPct val="100000"/>
              </a:lnSpc>
              <a:buNone/>
              <a:defRPr sz="933"/>
            </a:lvl1pPr>
            <a:lvl2pPr marL="241294" indent="0">
              <a:buNone/>
              <a:defRPr sz="933"/>
            </a:lvl2pPr>
            <a:lvl3pPr marL="480472" indent="0">
              <a:buNone/>
              <a:defRPr sz="933"/>
            </a:lvl3pPr>
            <a:lvl4pPr marL="719649" indent="0">
              <a:buNone/>
              <a:defRPr sz="933"/>
            </a:lvl4pPr>
            <a:lvl5pPr marL="952476" indent="0">
              <a:buNone/>
              <a:defRPr sz="933"/>
            </a:lvl5pPr>
          </a:lstStyle>
          <a:p>
            <a:pPr lvl="0"/>
            <a:r>
              <a:rPr lang="de-DE" dirty="0"/>
              <a:t>Bildunterschrift oben/unten</a:t>
            </a:r>
          </a:p>
        </p:txBody>
      </p:sp>
      <p:sp>
        <p:nvSpPr>
          <p:cNvPr id="8" name="Textplatzhalter 13"/>
          <p:cNvSpPr>
            <a:spLocks noGrp="1"/>
          </p:cNvSpPr>
          <p:nvPr>
            <p:ph type="body" sz="quarter" idx="18" hasCustomPrompt="1"/>
          </p:nvPr>
        </p:nvSpPr>
        <p:spPr>
          <a:xfrm>
            <a:off x="6253867" y="6264001"/>
            <a:ext cx="2578984" cy="285452"/>
          </a:xfrm>
        </p:spPr>
        <p:txBody>
          <a:bodyPr/>
          <a:lstStyle>
            <a:lvl1pPr marL="0" indent="0">
              <a:lnSpc>
                <a:spcPct val="100000"/>
              </a:lnSpc>
              <a:buNone/>
              <a:defRPr sz="933"/>
            </a:lvl1pPr>
            <a:lvl2pPr marL="241294" indent="0">
              <a:buNone/>
              <a:defRPr sz="933"/>
            </a:lvl2pPr>
            <a:lvl3pPr marL="480472" indent="0">
              <a:buNone/>
              <a:defRPr sz="933"/>
            </a:lvl3pPr>
            <a:lvl4pPr marL="719649" indent="0">
              <a:buNone/>
              <a:defRPr sz="933"/>
            </a:lvl4pPr>
            <a:lvl5pPr marL="952476" indent="0">
              <a:buNone/>
              <a:defRPr sz="933"/>
            </a:lvl5pPr>
          </a:lstStyle>
          <a:p>
            <a:pPr lvl="0"/>
            <a:r>
              <a:rPr lang="de-DE" dirty="0"/>
              <a:t>Bildunterschrift oben/unten</a:t>
            </a:r>
          </a:p>
        </p:txBody>
      </p:sp>
      <p:sp>
        <p:nvSpPr>
          <p:cNvPr id="11" name="Textplatzhalter 10"/>
          <p:cNvSpPr>
            <a:spLocks noGrp="1"/>
          </p:cNvSpPr>
          <p:nvPr>
            <p:ph type="body" sz="quarter" idx="19"/>
          </p:nvPr>
        </p:nvSpPr>
        <p:spPr>
          <a:xfrm>
            <a:off x="478366" y="1517651"/>
            <a:ext cx="8354484" cy="215137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214671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lIns="69778" tIns="34889" rIns="69778" bIns="34889"/>
          <a:lstStyle/>
          <a:p>
            <a:pPr defTabSz="1219035">
              <a:defRPr/>
            </a:pPr>
            <a:fld id="{D5030E8D-DB06-40DB-973A-6D29CC5FA64E}" type="datetime1">
              <a:rPr lang="de-DE" sz="1600" smtClean="0">
                <a:solidFill>
                  <a:prstClr val="black">
                    <a:tint val="75000"/>
                  </a:prstClr>
                </a:solidFill>
                <a:latin typeface="Calibri"/>
              </a:rPr>
              <a:pPr defTabSz="1219035">
                <a:defRPr/>
              </a:pPr>
              <a:t>22.11.21</a:t>
            </a:fld>
            <a:endParaRPr lang="de-DE" sz="1600">
              <a:solidFill>
                <a:prstClr val="black">
                  <a:tint val="75000"/>
                </a:prstClr>
              </a:solidFill>
              <a:latin typeface="Calibri"/>
            </a:endParaRPr>
          </a:p>
        </p:txBody>
      </p:sp>
      <p:sp>
        <p:nvSpPr>
          <p:cNvPr id="5" name="Fußzeilenplatzhalter 4"/>
          <p:cNvSpPr>
            <a:spLocks noGrp="1"/>
          </p:cNvSpPr>
          <p:nvPr>
            <p:ph type="ftr" sz="quarter" idx="11"/>
          </p:nvPr>
        </p:nvSpPr>
        <p:spPr>
          <a:xfrm>
            <a:off x="4165601" y="6356351"/>
            <a:ext cx="3860800" cy="365125"/>
          </a:xfrm>
          <a:prstGeom prst="rect">
            <a:avLst/>
          </a:prstGeom>
        </p:spPr>
        <p:txBody>
          <a:bodyPr lIns="69778" tIns="34889" rIns="69778" bIns="34889"/>
          <a:lstStyle/>
          <a:p>
            <a:pPr algn="ctr" defTabSz="1219035">
              <a:defRPr/>
            </a:pPr>
            <a:endParaRPr lang="de-DE" sz="1600">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p>
            <a:pPr defTabSz="1219035">
              <a:defRPr/>
            </a:pPr>
            <a:fld id="{87341116-8CDA-45EE-8C9F-146914C7A9E5}" type="slidenum">
              <a:rPr lang="de-DE" sz="1600" smtClean="0">
                <a:solidFill>
                  <a:prstClr val="black">
                    <a:tint val="75000"/>
                  </a:prstClr>
                </a:solidFill>
                <a:latin typeface="Calibri"/>
              </a:rPr>
              <a:pPr defTabSz="1219035">
                <a:defRPr/>
              </a:pPr>
              <a:t>‹Nr.›</a:t>
            </a:fld>
            <a:endParaRPr lang="de-DE" sz="1600">
              <a:solidFill>
                <a:prstClr val="black">
                  <a:tint val="75000"/>
                </a:prstClr>
              </a:solidFill>
              <a:latin typeface="Calibri"/>
            </a:endParaRPr>
          </a:p>
        </p:txBody>
      </p:sp>
    </p:spTree>
    <p:extLst>
      <p:ext uri="{BB962C8B-B14F-4D97-AF65-F5344CB8AC3E}">
        <p14:creationId xmlns:p14="http://schemas.microsoft.com/office/powerpoint/2010/main" val="4154224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6" name="Bildplatzhalter 5"/>
          <p:cNvSpPr>
            <a:spLocks noGrp="1"/>
          </p:cNvSpPr>
          <p:nvPr>
            <p:ph type="pic" sz="quarter" idx="10" hasCustomPrompt="1"/>
          </p:nvPr>
        </p:nvSpPr>
        <p:spPr>
          <a:xfrm>
            <a:off x="478367" y="1488000"/>
            <a:ext cx="5472000" cy="4896000"/>
          </a:xfrm>
          <a:prstGeom prst="rect">
            <a:avLst/>
          </a:prstGeom>
        </p:spPr>
        <p:txBody>
          <a:bodyPr/>
          <a:lstStyle/>
          <a:p>
            <a:r>
              <a:rPr lang="de-DE" dirty="0"/>
              <a:t>-</a:t>
            </a:r>
          </a:p>
        </p:txBody>
      </p:sp>
      <p:sp>
        <p:nvSpPr>
          <p:cNvPr id="2" name="Titel 1"/>
          <p:cNvSpPr>
            <a:spLocks noGrp="1"/>
          </p:cNvSpPr>
          <p:nvPr>
            <p:ph type="ctrTitle" hasCustomPrompt="1"/>
          </p:nvPr>
        </p:nvSpPr>
        <p:spPr>
          <a:xfrm>
            <a:off x="6239934" y="1440000"/>
            <a:ext cx="5473700" cy="1584176"/>
          </a:xfrm>
          <a:prstGeom prst="rect">
            <a:avLst/>
          </a:prstGeom>
        </p:spPr>
        <p:txBody>
          <a:bodyPr lIns="0" tIns="0" rIns="0" bIns="0" anchor="t" anchorCtr="0">
            <a:normAutofit/>
          </a:bodyPr>
          <a:lstStyle>
            <a:lvl1pPr algn="l">
              <a:lnSpc>
                <a:spcPts val="2933"/>
              </a:lnSpc>
              <a:defRPr sz="2400" b="1" cap="none" baseline="0">
                <a:solidFill>
                  <a:schemeClr val="tx2"/>
                </a:solidFill>
              </a:defRPr>
            </a:lvl1pPr>
          </a:lstStyle>
          <a:p>
            <a:r>
              <a:rPr lang="de-DE" dirty="0"/>
              <a:t>Präsentationstitel</a:t>
            </a:r>
            <a:br>
              <a:rPr lang="de-DE" dirty="0"/>
            </a:br>
            <a:r>
              <a:rPr lang="de-DE" dirty="0"/>
              <a:t>auch </a:t>
            </a:r>
            <a:r>
              <a:rPr lang="de-DE" dirty="0" err="1"/>
              <a:t>zweizweilig</a:t>
            </a:r>
            <a:r>
              <a:rPr lang="de-DE" dirty="0"/>
              <a:t> möglich</a:t>
            </a:r>
            <a:br>
              <a:rPr lang="de-DE" dirty="0"/>
            </a:br>
            <a:r>
              <a:rPr lang="de-DE" dirty="0"/>
              <a:t>Eventuelle Subheadline,</a:t>
            </a:r>
            <a:br>
              <a:rPr lang="de-DE" dirty="0"/>
            </a:br>
            <a:r>
              <a:rPr lang="de-DE" dirty="0"/>
              <a:t>ebenfalls zweizeilig möglich</a:t>
            </a:r>
          </a:p>
        </p:txBody>
      </p:sp>
      <p:sp>
        <p:nvSpPr>
          <p:cNvPr id="3" name="Untertitel 2"/>
          <p:cNvSpPr>
            <a:spLocks noGrp="1"/>
          </p:cNvSpPr>
          <p:nvPr>
            <p:ph type="subTitle" idx="1" hasCustomPrompt="1"/>
          </p:nvPr>
        </p:nvSpPr>
        <p:spPr>
          <a:xfrm>
            <a:off x="6239934" y="3494400"/>
            <a:ext cx="5473700" cy="923421"/>
          </a:xfrm>
          <a:prstGeom prst="rect">
            <a:avLst/>
          </a:prstGeom>
        </p:spPr>
        <p:txBody>
          <a:bodyPr lIns="0" tIns="0" rIns="0" bIns="0">
            <a:normAutofit/>
          </a:bodyPr>
          <a:lstStyle>
            <a:lvl1pPr marL="0" indent="0" algn="l">
              <a:lnSpc>
                <a:spcPts val="2133"/>
              </a:lnSpc>
              <a:spcBef>
                <a:spcPts val="0"/>
              </a:spcBef>
              <a:buNone/>
              <a:defRPr sz="1467" baseline="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DE" dirty="0"/>
              <a:t>Sprecher*in Prof. Dr. Dr. Mustermann</a:t>
            </a:r>
          </a:p>
          <a:p>
            <a:r>
              <a:rPr lang="de-DE" dirty="0"/>
              <a:t>Sprecher*in Prof. med. Dr. Musterfrau</a:t>
            </a:r>
          </a:p>
        </p:txBody>
      </p:sp>
      <p:sp>
        <p:nvSpPr>
          <p:cNvPr id="8" name="Textplatzhalter 7"/>
          <p:cNvSpPr>
            <a:spLocks noGrp="1"/>
          </p:cNvSpPr>
          <p:nvPr>
            <p:ph type="body" sz="quarter" idx="11" hasCustomPrompt="1"/>
          </p:nvPr>
        </p:nvSpPr>
        <p:spPr>
          <a:xfrm>
            <a:off x="6268955" y="6288001"/>
            <a:ext cx="2563896" cy="288924"/>
          </a:xfrm>
          <a:prstGeom prst="rect">
            <a:avLst/>
          </a:prstGeom>
        </p:spPr>
        <p:txBody>
          <a:bodyPr lIns="0" tIns="0" rIns="0" bIns="0"/>
          <a:lstStyle>
            <a:lvl1pPr marL="0" indent="0">
              <a:buFontTx/>
              <a:buNone/>
              <a:defRPr sz="933">
                <a:solidFill>
                  <a:schemeClr val="tx1"/>
                </a:solidFill>
              </a:defRPr>
            </a:lvl1pPr>
            <a:lvl2pPr>
              <a:defRPr sz="1200"/>
            </a:lvl2pPr>
            <a:lvl3pPr>
              <a:defRPr sz="1200"/>
            </a:lvl3pPr>
            <a:lvl4pPr>
              <a:defRPr sz="1200"/>
            </a:lvl4pPr>
            <a:lvl5pPr>
              <a:defRPr sz="1200"/>
            </a:lvl5pPr>
          </a:lstStyle>
          <a:p>
            <a:pPr lvl="0"/>
            <a:r>
              <a:rPr lang="de-DE" dirty="0"/>
              <a:t>Bildunterschrift</a:t>
            </a:r>
          </a:p>
        </p:txBody>
      </p:sp>
      <p:sp>
        <p:nvSpPr>
          <p:cNvPr id="9" name="Foliennummernplatzhalter 8"/>
          <p:cNvSpPr>
            <a:spLocks noGrp="1"/>
          </p:cNvSpPr>
          <p:nvPr>
            <p:ph type="sldNum" sz="quarter" idx="12"/>
          </p:nvPr>
        </p:nvSpPr>
        <p:spPr/>
        <p:txBody>
          <a:bodyPr/>
          <a:lstStyle/>
          <a:p>
            <a:fld id="{7AF9AA50-0486-41C3-8F9C-2E057E6D6925}" type="slidenum">
              <a:rPr lang="de-DE" smtClean="0">
                <a:solidFill>
                  <a:srgbClr val="005AA0"/>
                </a:solidFill>
              </a:rPr>
              <a:pPr/>
              <a:t>‹Nr.›</a:t>
            </a:fld>
            <a:endParaRPr lang="de-DE" dirty="0">
              <a:solidFill>
                <a:srgbClr val="005AA0"/>
              </a:solidFill>
            </a:endParaRPr>
          </a:p>
        </p:txBody>
      </p:sp>
      <p:sp>
        <p:nvSpPr>
          <p:cNvPr id="10" name="Fußzeilenplatzhalter 9"/>
          <p:cNvSpPr>
            <a:spLocks noGrp="1"/>
          </p:cNvSpPr>
          <p:nvPr>
            <p:ph type="ftr" sz="quarter" idx="13"/>
          </p:nvPr>
        </p:nvSpPr>
        <p:spPr>
          <a:xfrm>
            <a:off x="9278400" y="6537600"/>
            <a:ext cx="873600" cy="196800"/>
          </a:xfrm>
          <a:prstGeom prst="rect">
            <a:avLst/>
          </a:prstGeom>
        </p:spPr>
        <p:txBody>
          <a:bodyPr/>
          <a:lstStyle/>
          <a:p>
            <a:r>
              <a:rPr lang="de-DE">
                <a:solidFill>
                  <a:srgbClr val="005AA0"/>
                </a:solidFill>
              </a:rPr>
              <a:t>www.ufz.de</a:t>
            </a:r>
            <a:endParaRPr lang="de-DE" dirty="0">
              <a:solidFill>
                <a:srgbClr val="005AA0"/>
              </a:solidFill>
            </a:endParaRPr>
          </a:p>
        </p:txBody>
      </p:sp>
      <p:sp>
        <p:nvSpPr>
          <p:cNvPr id="11" name="Datumsplatzhalter 5"/>
          <p:cNvSpPr>
            <a:spLocks noGrp="1"/>
          </p:cNvSpPr>
          <p:nvPr>
            <p:ph type="dt" sz="half" idx="2"/>
          </p:nvPr>
        </p:nvSpPr>
        <p:spPr>
          <a:xfrm>
            <a:off x="6240000" y="4629165"/>
            <a:ext cx="1070400" cy="288000"/>
          </a:xfrm>
          <a:prstGeom prst="rect">
            <a:avLst/>
          </a:prstGeom>
        </p:spPr>
        <p:txBody>
          <a:bodyPr vert="horz" lIns="0" tIns="0" rIns="0" bIns="0" rtlCol="0" anchor="t" anchorCtr="0"/>
          <a:lstStyle>
            <a:lvl1pPr algn="l">
              <a:lnSpc>
                <a:spcPts val="2133"/>
              </a:lnSpc>
              <a:defRPr sz="1467">
                <a:solidFill>
                  <a:schemeClr val="tx2"/>
                </a:solidFill>
              </a:defRPr>
            </a:lvl1pPr>
          </a:lstStyle>
          <a:p>
            <a:fld id="{FB1D3B89-47A1-4AA1-BD28-47B3673F5E39}" type="datetimeFigureOut">
              <a:rPr lang="de-DE" smtClean="0">
                <a:solidFill>
                  <a:srgbClr val="005AA0"/>
                </a:solidFill>
              </a:rPr>
              <a:pPr/>
              <a:t>22.11.21</a:t>
            </a:fld>
            <a:endParaRPr lang="de-DE" dirty="0">
              <a:solidFill>
                <a:srgbClr val="005AA0"/>
              </a:solidFill>
            </a:endParaRPr>
          </a:p>
        </p:txBody>
      </p:sp>
    </p:spTree>
    <p:extLst>
      <p:ext uri="{BB962C8B-B14F-4D97-AF65-F5344CB8AC3E}">
        <p14:creationId xmlns:p14="http://schemas.microsoft.com/office/powerpoint/2010/main" val="1763238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halt Vollläche">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fld id="{7AF9AA50-0486-41C3-8F9C-2E057E6D6925}" type="slidenum">
              <a:rPr lang="de-DE" smtClean="0">
                <a:solidFill>
                  <a:srgbClr val="005AA0"/>
                </a:solidFill>
              </a:rPr>
              <a:pPr/>
              <a:t>‹Nr.›</a:t>
            </a:fld>
            <a:endParaRPr lang="de-DE" dirty="0">
              <a:solidFill>
                <a:srgbClr val="005AA0"/>
              </a:solidFill>
            </a:endParaRPr>
          </a:p>
        </p:txBody>
      </p:sp>
      <p:sp>
        <p:nvSpPr>
          <p:cNvPr id="10" name="Fußzeilenplatzhalter 9"/>
          <p:cNvSpPr>
            <a:spLocks noGrp="1"/>
          </p:cNvSpPr>
          <p:nvPr>
            <p:ph type="ftr" sz="quarter" idx="13"/>
          </p:nvPr>
        </p:nvSpPr>
        <p:spPr>
          <a:xfrm>
            <a:off x="9278400" y="6537600"/>
            <a:ext cx="873600" cy="196800"/>
          </a:xfrm>
          <a:prstGeom prst="rect">
            <a:avLst/>
          </a:prstGeom>
        </p:spPr>
        <p:txBody>
          <a:bodyPr/>
          <a:lstStyle/>
          <a:p>
            <a:r>
              <a:rPr lang="de-DE" dirty="0">
                <a:solidFill>
                  <a:srgbClr val="005AA0"/>
                </a:solidFill>
              </a:rPr>
              <a:t>www.ufz.de</a:t>
            </a:r>
          </a:p>
        </p:txBody>
      </p:sp>
      <p:sp>
        <p:nvSpPr>
          <p:cNvPr id="13" name="Untertitel 2"/>
          <p:cNvSpPr>
            <a:spLocks noGrp="1"/>
          </p:cNvSpPr>
          <p:nvPr>
            <p:ph type="subTitle" idx="1" hasCustomPrompt="1"/>
          </p:nvPr>
        </p:nvSpPr>
        <p:spPr>
          <a:xfrm>
            <a:off x="480001" y="1517650"/>
            <a:ext cx="5473700" cy="4794249"/>
          </a:xfrm>
          <a:prstGeom prst="rect">
            <a:avLst/>
          </a:prstGeom>
        </p:spPr>
        <p:txBody>
          <a:bodyPr lIns="0" tIns="0" rIns="0" bIns="0">
            <a:noAutofit/>
          </a:bodyPr>
          <a:lstStyle>
            <a:lvl1pPr marL="0" indent="0" algn="l">
              <a:lnSpc>
                <a:spcPts val="2173"/>
              </a:lnSpc>
              <a:spcBef>
                <a:spcPts val="0"/>
              </a:spcBef>
              <a:buNone/>
              <a:defRPr sz="1733"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DE" dirty="0"/>
              <a:t>Hervorhebungen erfolgen in der Arial </a:t>
            </a:r>
            <a:r>
              <a:rPr lang="de-DE" dirty="0" err="1"/>
              <a:t>Bold</a:t>
            </a:r>
            <a:r>
              <a:rPr lang="de-DE" dirty="0"/>
              <a:t>. </a:t>
            </a:r>
          </a:p>
          <a:p>
            <a:r>
              <a:rPr lang="de-DE" dirty="0"/>
              <a:t>Der Fließtext kann auch in einem zweispaltigen </a:t>
            </a:r>
          </a:p>
          <a:p>
            <a:r>
              <a:rPr lang="de-DE" dirty="0"/>
              <a:t>Layout stattfinden. Es können beide Spalten </a:t>
            </a:r>
          </a:p>
          <a:p>
            <a:r>
              <a:rPr lang="de-DE" dirty="0"/>
              <a:t>mit Text bespielt werden, oder aber man nutzt </a:t>
            </a:r>
          </a:p>
          <a:p>
            <a:r>
              <a:rPr lang="de-DE" dirty="0"/>
              <a:t>eine Spalte für den Einsatz von Bildern oder </a:t>
            </a:r>
          </a:p>
          <a:p>
            <a:r>
              <a:rPr lang="de-DE" dirty="0"/>
              <a:t>Infografiken. Entweder über die ganze Fläche, </a:t>
            </a:r>
          </a:p>
          <a:p>
            <a:r>
              <a:rPr lang="de-DE" dirty="0"/>
              <a:t>oder mehrere kleine Bilder unterteil in einzelne </a:t>
            </a:r>
          </a:p>
          <a:p>
            <a:r>
              <a:rPr lang="de-DE" dirty="0"/>
              <a:t>Flächen.</a:t>
            </a:r>
          </a:p>
          <a:p>
            <a:endParaRPr lang="de-DE" dirty="0"/>
          </a:p>
          <a:p>
            <a:r>
              <a:rPr lang="de-DE" dirty="0"/>
              <a:t>Subheadlines im Text werden in Blau gesetzt. </a:t>
            </a:r>
          </a:p>
          <a:p>
            <a:r>
              <a:rPr lang="de-DE" dirty="0"/>
              <a:t>Danach kann wieder Fließtext folgen, oder aber </a:t>
            </a:r>
          </a:p>
          <a:p>
            <a:r>
              <a:rPr lang="de-DE" dirty="0"/>
              <a:t>es werden </a:t>
            </a:r>
            <a:r>
              <a:rPr lang="de-DE" dirty="0" err="1"/>
              <a:t>Bulletpoints</a:t>
            </a:r>
            <a:r>
              <a:rPr lang="de-DE" dirty="0"/>
              <a:t> eingesetzt. Hier kann </a:t>
            </a:r>
          </a:p>
          <a:p>
            <a:r>
              <a:rPr lang="de-DE" dirty="0"/>
              <a:t>individuell je nach Inhalt entschieden werden.</a:t>
            </a:r>
          </a:p>
        </p:txBody>
      </p:sp>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800732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el Vollfläche">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fld id="{7AF9AA50-0486-41C3-8F9C-2E057E6D6925}" type="slidenum">
              <a:rPr lang="de-DE" smtClean="0">
                <a:solidFill>
                  <a:srgbClr val="005AA0"/>
                </a:solidFill>
              </a:rPr>
              <a:pPr/>
              <a:t>‹Nr.›</a:t>
            </a:fld>
            <a:endParaRPr lang="de-DE" dirty="0">
              <a:solidFill>
                <a:srgbClr val="005AA0"/>
              </a:solidFill>
            </a:endParaRPr>
          </a:p>
        </p:txBody>
      </p:sp>
      <p:sp>
        <p:nvSpPr>
          <p:cNvPr id="10" name="Fußzeilenplatzhalter 9"/>
          <p:cNvSpPr>
            <a:spLocks noGrp="1"/>
          </p:cNvSpPr>
          <p:nvPr>
            <p:ph type="ftr" sz="quarter" idx="13"/>
          </p:nvPr>
        </p:nvSpPr>
        <p:spPr>
          <a:xfrm>
            <a:off x="9278400" y="6537600"/>
            <a:ext cx="873600" cy="196800"/>
          </a:xfrm>
          <a:prstGeom prst="rect">
            <a:avLst/>
          </a:prstGeom>
        </p:spPr>
        <p:txBody>
          <a:bodyPr/>
          <a:lstStyle/>
          <a:p>
            <a:r>
              <a:rPr lang="de-DE" dirty="0">
                <a:solidFill>
                  <a:srgbClr val="005AA0"/>
                </a:solidFill>
              </a:rPr>
              <a:t>www.ufz.de</a:t>
            </a:r>
          </a:p>
        </p:txBody>
      </p:sp>
      <p:sp>
        <p:nvSpPr>
          <p:cNvPr id="11" name="Titel 1"/>
          <p:cNvSpPr>
            <a:spLocks noGrp="1"/>
          </p:cNvSpPr>
          <p:nvPr>
            <p:ph type="ctrTitle" hasCustomPrompt="1"/>
          </p:nvPr>
        </p:nvSpPr>
        <p:spPr>
          <a:xfrm>
            <a:off x="480001" y="1804800"/>
            <a:ext cx="5473700" cy="1584176"/>
          </a:xfrm>
          <a:prstGeom prst="rect">
            <a:avLst/>
          </a:prstGeom>
        </p:spPr>
        <p:txBody>
          <a:bodyPr lIns="0" tIns="0" rIns="0" bIns="0" anchor="t" anchorCtr="0">
            <a:normAutofit/>
          </a:bodyPr>
          <a:lstStyle>
            <a:lvl1pPr algn="l">
              <a:lnSpc>
                <a:spcPts val="2933"/>
              </a:lnSpc>
              <a:defRPr sz="2400" b="1" cap="none" baseline="0">
                <a:solidFill>
                  <a:schemeClr val="bg1"/>
                </a:solidFill>
              </a:defRPr>
            </a:lvl1pPr>
          </a:lstStyle>
          <a:p>
            <a:r>
              <a:rPr lang="de-DE" dirty="0"/>
              <a:t>Präsentationstitel</a:t>
            </a:r>
            <a:br>
              <a:rPr lang="de-DE" dirty="0"/>
            </a:br>
            <a:r>
              <a:rPr lang="de-DE" dirty="0"/>
              <a:t>auch </a:t>
            </a:r>
            <a:r>
              <a:rPr lang="de-DE" dirty="0" err="1"/>
              <a:t>zweizweilig</a:t>
            </a:r>
            <a:r>
              <a:rPr lang="de-DE" dirty="0"/>
              <a:t> möglich</a:t>
            </a:r>
            <a:br>
              <a:rPr lang="de-DE" dirty="0"/>
            </a:br>
            <a:r>
              <a:rPr lang="de-DE" dirty="0"/>
              <a:t>Eventuelle Subheadline,</a:t>
            </a:r>
            <a:br>
              <a:rPr lang="de-DE" dirty="0"/>
            </a:br>
            <a:r>
              <a:rPr lang="de-DE" dirty="0"/>
              <a:t>ebenfalls zweizeilig möglich</a:t>
            </a:r>
          </a:p>
        </p:txBody>
      </p:sp>
      <p:sp>
        <p:nvSpPr>
          <p:cNvPr id="13" name="Untertitel 2"/>
          <p:cNvSpPr>
            <a:spLocks noGrp="1"/>
          </p:cNvSpPr>
          <p:nvPr>
            <p:ph type="subTitle" idx="1" hasCustomPrompt="1"/>
          </p:nvPr>
        </p:nvSpPr>
        <p:spPr>
          <a:xfrm>
            <a:off x="480001" y="3859200"/>
            <a:ext cx="5473700" cy="923421"/>
          </a:xfrm>
          <a:prstGeom prst="rect">
            <a:avLst/>
          </a:prstGeom>
        </p:spPr>
        <p:txBody>
          <a:bodyPr lIns="0" tIns="0" rIns="0" bIns="0">
            <a:normAutofit/>
          </a:bodyPr>
          <a:lstStyle>
            <a:lvl1pPr marL="0" indent="0" algn="l">
              <a:lnSpc>
                <a:spcPts val="2133"/>
              </a:lnSpc>
              <a:spcBef>
                <a:spcPts val="0"/>
              </a:spcBef>
              <a:buNone/>
              <a:defRPr sz="14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DE" dirty="0"/>
              <a:t>Sprecher*in Prof. Dr. Dr. Mustermann</a:t>
            </a:r>
          </a:p>
          <a:p>
            <a:r>
              <a:rPr lang="de-DE" dirty="0"/>
              <a:t>Sprecher*in Prof. med. Dr. Musterfrau</a:t>
            </a:r>
          </a:p>
        </p:txBody>
      </p:sp>
      <p:sp>
        <p:nvSpPr>
          <p:cNvPr id="6" name="Datumsplatzhalter 5"/>
          <p:cNvSpPr>
            <a:spLocks noGrp="1"/>
          </p:cNvSpPr>
          <p:nvPr>
            <p:ph type="dt" sz="half" idx="2"/>
          </p:nvPr>
        </p:nvSpPr>
        <p:spPr>
          <a:xfrm>
            <a:off x="480000" y="4992000"/>
            <a:ext cx="1070400" cy="288000"/>
          </a:xfrm>
          <a:prstGeom prst="rect">
            <a:avLst/>
          </a:prstGeom>
        </p:spPr>
        <p:txBody>
          <a:bodyPr vert="horz" lIns="0" tIns="0" rIns="0" bIns="0" rtlCol="0" anchor="t" anchorCtr="0"/>
          <a:lstStyle>
            <a:lvl1pPr algn="l">
              <a:lnSpc>
                <a:spcPts val="2133"/>
              </a:lnSpc>
              <a:defRPr sz="1467">
                <a:solidFill>
                  <a:schemeClr val="bg2"/>
                </a:solidFill>
              </a:defRPr>
            </a:lvl1pPr>
          </a:lstStyle>
          <a:p>
            <a:fld id="{FB1D3B89-47A1-4AA1-BD28-47B3673F5E39}" type="datetimeFigureOut">
              <a:rPr lang="de-DE" smtClean="0">
                <a:solidFill>
                  <a:srgbClr val="FFFFFF"/>
                </a:solidFill>
              </a:rPr>
              <a:pPr/>
              <a:t>22.11.21</a:t>
            </a:fld>
            <a:endParaRPr lang="de-DE" dirty="0">
              <a:solidFill>
                <a:srgbClr val="FFFFFF"/>
              </a:solidFill>
            </a:endParaRPr>
          </a:p>
        </p:txBody>
      </p:sp>
    </p:spTree>
    <p:extLst>
      <p:ext uri="{BB962C8B-B14F-4D97-AF65-F5344CB8AC3E}">
        <p14:creationId xmlns:p14="http://schemas.microsoft.com/office/powerpoint/2010/main" val="3489405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Zwei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7" name="Inhaltsplatzhalter 6"/>
          <p:cNvSpPr>
            <a:spLocks noGrp="1"/>
          </p:cNvSpPr>
          <p:nvPr>
            <p:ph sz="quarter" idx="15"/>
          </p:nvPr>
        </p:nvSpPr>
        <p:spPr>
          <a:xfrm>
            <a:off x="478370" y="1748367"/>
            <a:ext cx="5473700" cy="45635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6239937" y="1748367"/>
            <a:ext cx="5456767" cy="45635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38010148"/>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Text/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EA7858BA-97FF-467B-88B5-B4FF2FCC31FE}" type="slidenum">
              <a:rPr lang="de-DE" smtClean="0"/>
              <a:pPr/>
              <a:t>‹Nr.›</a:t>
            </a:fld>
            <a:endParaRPr lang="de-DE" dirty="0"/>
          </a:p>
        </p:txBody>
      </p:sp>
      <p:sp>
        <p:nvSpPr>
          <p:cNvPr id="4" name="Fußzeilenplatzhalter 3"/>
          <p:cNvSpPr>
            <a:spLocks noGrp="1"/>
          </p:cNvSpPr>
          <p:nvPr>
            <p:ph type="ftr" sz="quarter" idx="11"/>
          </p:nvPr>
        </p:nvSpPr>
        <p:spPr>
          <a:xfrm>
            <a:off x="9278400" y="6537600"/>
            <a:ext cx="873600" cy="196800"/>
          </a:xfrm>
          <a:prstGeom prst="rect">
            <a:avLst/>
          </a:prstGeom>
        </p:spPr>
        <p:txBody>
          <a:bodyPr/>
          <a:lstStyle/>
          <a:p>
            <a:r>
              <a:rPr lang="de-DE"/>
              <a:t>www.ufz.de</a:t>
            </a:r>
            <a:endParaRPr lang="de-DE" dirty="0"/>
          </a:p>
        </p:txBody>
      </p:sp>
      <p:sp>
        <p:nvSpPr>
          <p:cNvPr id="8" name="Textplatzhalter 7"/>
          <p:cNvSpPr>
            <a:spLocks noGrp="1"/>
          </p:cNvSpPr>
          <p:nvPr>
            <p:ph type="body" sz="quarter" idx="12"/>
          </p:nvPr>
        </p:nvSpPr>
        <p:spPr>
          <a:xfrm>
            <a:off x="478366" y="1507201"/>
            <a:ext cx="5473700" cy="4787900"/>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Bildplatzhalter 9"/>
          <p:cNvSpPr>
            <a:spLocks noGrp="1"/>
          </p:cNvSpPr>
          <p:nvPr>
            <p:ph type="pic" sz="quarter" idx="13"/>
          </p:nvPr>
        </p:nvSpPr>
        <p:spPr>
          <a:xfrm>
            <a:off x="6239933" y="1507200"/>
            <a:ext cx="5472067" cy="4695659"/>
          </a:xfrm>
        </p:spPr>
        <p:txBody>
          <a:bodyPr anchor="ctr" anchorCtr="0"/>
          <a:lstStyle>
            <a:lvl1pPr marL="0" indent="0" algn="ctr">
              <a:buNone/>
              <a:defRPr sz="1467">
                <a:solidFill>
                  <a:schemeClr val="bg1">
                    <a:lumMod val="50000"/>
                  </a:schemeClr>
                </a:solidFill>
              </a:defRPr>
            </a:lvl1pPr>
          </a:lstStyle>
          <a:p>
            <a:endParaRPr lang="de-DE"/>
          </a:p>
        </p:txBody>
      </p:sp>
      <p:sp>
        <p:nvSpPr>
          <p:cNvPr id="12" name="Textplatzhalter 11"/>
          <p:cNvSpPr>
            <a:spLocks noGrp="1"/>
          </p:cNvSpPr>
          <p:nvPr>
            <p:ph type="body" sz="quarter" idx="14" hasCustomPrompt="1"/>
          </p:nvPr>
        </p:nvSpPr>
        <p:spPr>
          <a:xfrm>
            <a:off x="6239934" y="6274858"/>
            <a:ext cx="2592917" cy="226484"/>
          </a:xfrm>
        </p:spPr>
        <p:txBody>
          <a:bodyPr/>
          <a:lstStyle>
            <a:lvl1pPr marL="0" indent="0">
              <a:lnSpc>
                <a:spcPct val="100000"/>
              </a:lnSpc>
              <a:buNone/>
              <a:defRPr sz="933"/>
            </a:lvl1pPr>
          </a:lstStyle>
          <a:p>
            <a:pPr lvl="0"/>
            <a:r>
              <a:rPr lang="de-DE" dirty="0"/>
              <a:t>Bildunterschrift</a:t>
            </a:r>
          </a:p>
        </p:txBody>
      </p:sp>
    </p:spTree>
    <p:extLst>
      <p:ext uri="{BB962C8B-B14F-4D97-AF65-F5344CB8AC3E}">
        <p14:creationId xmlns:p14="http://schemas.microsoft.com/office/powerpoint/2010/main" val="952464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Vollfläche">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fld id="{7AF9AA50-0486-41C3-8F9C-2E057E6D6925}" type="slidenum">
              <a:rPr lang="de-DE" smtClean="0">
                <a:solidFill>
                  <a:srgbClr val="005AA0"/>
                </a:solidFill>
              </a:rPr>
              <a:pPr/>
              <a:t>‹Nr.›</a:t>
            </a:fld>
            <a:endParaRPr lang="de-DE" dirty="0">
              <a:solidFill>
                <a:srgbClr val="005AA0"/>
              </a:solidFill>
            </a:endParaRPr>
          </a:p>
        </p:txBody>
      </p:sp>
      <p:sp>
        <p:nvSpPr>
          <p:cNvPr id="11" name="Titel 1"/>
          <p:cNvSpPr>
            <a:spLocks noGrp="1"/>
          </p:cNvSpPr>
          <p:nvPr>
            <p:ph type="ctrTitle" hasCustomPrompt="1"/>
          </p:nvPr>
        </p:nvSpPr>
        <p:spPr>
          <a:xfrm>
            <a:off x="480001" y="1804800"/>
            <a:ext cx="5473700" cy="1584176"/>
          </a:xfrm>
          <a:prstGeom prst="rect">
            <a:avLst/>
          </a:prstGeom>
        </p:spPr>
        <p:txBody>
          <a:bodyPr lIns="0" tIns="0" rIns="0" bIns="0" anchor="t" anchorCtr="0">
            <a:noAutofit/>
          </a:bodyPr>
          <a:lstStyle>
            <a:lvl1pPr algn="l">
              <a:lnSpc>
                <a:spcPts val="2933"/>
              </a:lnSpc>
              <a:defRPr sz="2400" b="1" cap="none" baseline="0">
                <a:solidFill>
                  <a:schemeClr val="tx2"/>
                </a:solidFill>
              </a:defRPr>
            </a:lvl1pPr>
          </a:lstStyle>
          <a:p>
            <a:r>
              <a:rPr lang="de-DE" dirty="0"/>
              <a:t>Präsentationstitel</a:t>
            </a:r>
            <a:br>
              <a:rPr lang="de-DE" dirty="0"/>
            </a:br>
            <a:r>
              <a:rPr lang="de-DE" dirty="0"/>
              <a:t>auch </a:t>
            </a:r>
            <a:r>
              <a:rPr lang="de-DE" dirty="0" err="1"/>
              <a:t>zweizweilig</a:t>
            </a:r>
            <a:r>
              <a:rPr lang="de-DE" dirty="0"/>
              <a:t> möglich</a:t>
            </a:r>
            <a:br>
              <a:rPr lang="de-DE" dirty="0"/>
            </a:br>
            <a:r>
              <a:rPr lang="de-DE" dirty="0"/>
              <a:t>Eventuelle Subheadline,</a:t>
            </a:r>
            <a:br>
              <a:rPr lang="de-DE" dirty="0"/>
            </a:br>
            <a:r>
              <a:rPr lang="de-DE" dirty="0"/>
              <a:t>ebenfalls zweizeilig möglich</a:t>
            </a:r>
          </a:p>
        </p:txBody>
      </p:sp>
      <p:sp>
        <p:nvSpPr>
          <p:cNvPr id="13" name="Untertitel 2"/>
          <p:cNvSpPr>
            <a:spLocks noGrp="1"/>
          </p:cNvSpPr>
          <p:nvPr>
            <p:ph type="subTitle" idx="1" hasCustomPrompt="1"/>
          </p:nvPr>
        </p:nvSpPr>
        <p:spPr>
          <a:xfrm>
            <a:off x="480001" y="3859200"/>
            <a:ext cx="5473700" cy="923421"/>
          </a:xfrm>
          <a:prstGeom prst="rect">
            <a:avLst/>
          </a:prstGeom>
        </p:spPr>
        <p:txBody>
          <a:bodyPr lIns="0" tIns="0" rIns="0" bIns="0">
            <a:noAutofit/>
          </a:bodyPr>
          <a:lstStyle>
            <a:lvl1pPr marL="0" indent="0" algn="l">
              <a:lnSpc>
                <a:spcPts val="2133"/>
              </a:lnSpc>
              <a:spcBef>
                <a:spcPts val="0"/>
              </a:spcBef>
              <a:buNone/>
              <a:defRPr sz="1467" baseline="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DE" dirty="0"/>
              <a:t>Sprecher*in Prof. Dr. Dr. Mustermann</a:t>
            </a:r>
          </a:p>
          <a:p>
            <a:r>
              <a:rPr lang="de-DE" dirty="0"/>
              <a:t>Sprecher*in Prof. med. Dr. Musterfrau</a:t>
            </a:r>
          </a:p>
        </p:txBody>
      </p:sp>
      <p:sp>
        <p:nvSpPr>
          <p:cNvPr id="6" name="Datumsplatzhalter 5"/>
          <p:cNvSpPr>
            <a:spLocks noGrp="1"/>
          </p:cNvSpPr>
          <p:nvPr>
            <p:ph type="dt" sz="half" idx="2"/>
          </p:nvPr>
        </p:nvSpPr>
        <p:spPr>
          <a:xfrm>
            <a:off x="480000" y="4992000"/>
            <a:ext cx="1070400" cy="288000"/>
          </a:xfrm>
          <a:prstGeom prst="rect">
            <a:avLst/>
          </a:prstGeom>
        </p:spPr>
        <p:txBody>
          <a:bodyPr vert="horz" lIns="0" tIns="0" rIns="0" bIns="0" rtlCol="0" anchor="t" anchorCtr="0"/>
          <a:lstStyle>
            <a:lvl1pPr algn="l">
              <a:lnSpc>
                <a:spcPts val="2133"/>
              </a:lnSpc>
              <a:defRPr sz="1467">
                <a:solidFill>
                  <a:schemeClr val="tx2"/>
                </a:solidFill>
              </a:defRPr>
            </a:lvl1pPr>
          </a:lstStyle>
          <a:p>
            <a:fld id="{FB1D3B89-47A1-4AA1-BD28-47B3673F5E39}" type="datetimeFigureOut">
              <a:rPr lang="de-DE" smtClean="0">
                <a:solidFill>
                  <a:srgbClr val="005AA0"/>
                </a:solidFill>
              </a:rPr>
              <a:pPr/>
              <a:t>22.11.21</a:t>
            </a:fld>
            <a:endParaRPr lang="de-DE" dirty="0">
              <a:solidFill>
                <a:srgbClr val="005AA0"/>
              </a:solidFill>
            </a:endParaRPr>
          </a:p>
        </p:txBody>
      </p:sp>
    </p:spTree>
    <p:extLst>
      <p:ext uri="{BB962C8B-B14F-4D97-AF65-F5344CB8AC3E}">
        <p14:creationId xmlns:p14="http://schemas.microsoft.com/office/powerpoint/2010/main" val="3247459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nhalt Text/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EA7858BA-97FF-467B-88B5-B4FF2FCC31FE}" type="slidenum">
              <a:rPr lang="de-DE" smtClean="0"/>
              <a:pPr/>
              <a:t>‹Nr.›</a:t>
            </a:fld>
            <a:endParaRPr lang="de-DE" dirty="0"/>
          </a:p>
        </p:txBody>
      </p:sp>
      <p:sp>
        <p:nvSpPr>
          <p:cNvPr id="4" name="Fußzeilenplatzhalter 3"/>
          <p:cNvSpPr>
            <a:spLocks noGrp="1"/>
          </p:cNvSpPr>
          <p:nvPr>
            <p:ph type="ftr" sz="quarter" idx="11"/>
          </p:nvPr>
        </p:nvSpPr>
        <p:spPr>
          <a:xfrm>
            <a:off x="9278400" y="6537600"/>
            <a:ext cx="873600" cy="196800"/>
          </a:xfrm>
          <a:prstGeom prst="rect">
            <a:avLst/>
          </a:prstGeom>
        </p:spPr>
        <p:txBody>
          <a:bodyPr/>
          <a:lstStyle/>
          <a:p>
            <a:r>
              <a:rPr lang="de-DE"/>
              <a:t>www.ufz.de</a:t>
            </a:r>
            <a:endParaRPr lang="de-DE" dirty="0"/>
          </a:p>
        </p:txBody>
      </p:sp>
      <p:sp>
        <p:nvSpPr>
          <p:cNvPr id="8" name="Textplatzhalter 7"/>
          <p:cNvSpPr>
            <a:spLocks noGrp="1"/>
          </p:cNvSpPr>
          <p:nvPr>
            <p:ph type="body" sz="quarter" idx="12"/>
          </p:nvPr>
        </p:nvSpPr>
        <p:spPr>
          <a:xfrm>
            <a:off x="478366" y="1507201"/>
            <a:ext cx="5473700" cy="4787900"/>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dirty="0"/>
              <a:t>Textmasterformat bearbeiten</a:t>
            </a:r>
          </a:p>
          <a:p>
            <a:pPr lvl="1"/>
            <a:r>
              <a:rPr lang="de-DE"/>
              <a:t>Zweite Ebene</a:t>
            </a:r>
            <a:endParaRPr lang="de-DE" dirty="0"/>
          </a:p>
          <a:p>
            <a:pPr lvl="2"/>
            <a:r>
              <a:rPr lang="de-DE" dirty="0"/>
              <a:t>Dritte Ebene</a:t>
            </a:r>
          </a:p>
          <a:p>
            <a:pPr lvl="3"/>
            <a:r>
              <a:rPr lang="de-DE" dirty="0"/>
              <a:t>Vierte Ebene</a:t>
            </a:r>
          </a:p>
          <a:p>
            <a:pPr lvl="4"/>
            <a:r>
              <a:rPr lang="de-DE" dirty="0"/>
              <a:t>Fünfte Ebene</a:t>
            </a:r>
          </a:p>
        </p:txBody>
      </p:sp>
      <p:sp>
        <p:nvSpPr>
          <p:cNvPr id="9" name="Textplatzhalter 7"/>
          <p:cNvSpPr>
            <a:spLocks noGrp="1"/>
          </p:cNvSpPr>
          <p:nvPr>
            <p:ph type="body" sz="quarter" idx="13"/>
          </p:nvPr>
        </p:nvSpPr>
        <p:spPr>
          <a:xfrm>
            <a:off x="6238301" y="1507201"/>
            <a:ext cx="5473700" cy="4787900"/>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434126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halt Bild + Bild/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EA7858BA-97FF-467B-88B5-B4FF2FCC31FE}" type="slidenum">
              <a:rPr lang="de-DE" smtClean="0"/>
              <a:pPr/>
              <a:t>‹Nr.›</a:t>
            </a:fld>
            <a:endParaRPr lang="de-DE" dirty="0"/>
          </a:p>
        </p:txBody>
      </p:sp>
      <p:sp>
        <p:nvSpPr>
          <p:cNvPr id="4" name="Fußzeilenplatzhalter 3"/>
          <p:cNvSpPr>
            <a:spLocks noGrp="1"/>
          </p:cNvSpPr>
          <p:nvPr>
            <p:ph type="ftr" sz="quarter" idx="11"/>
          </p:nvPr>
        </p:nvSpPr>
        <p:spPr>
          <a:xfrm>
            <a:off x="9278400" y="6537600"/>
            <a:ext cx="873600" cy="196800"/>
          </a:xfrm>
          <a:prstGeom prst="rect">
            <a:avLst/>
          </a:prstGeom>
        </p:spPr>
        <p:txBody>
          <a:bodyPr/>
          <a:lstStyle/>
          <a:p>
            <a:r>
              <a:rPr lang="de-DE"/>
              <a:t>www.ufz.de</a:t>
            </a:r>
            <a:endParaRPr lang="de-DE" dirty="0"/>
          </a:p>
        </p:txBody>
      </p:sp>
      <p:sp>
        <p:nvSpPr>
          <p:cNvPr id="9" name="Textplatzhalter 7"/>
          <p:cNvSpPr>
            <a:spLocks noGrp="1"/>
          </p:cNvSpPr>
          <p:nvPr>
            <p:ph type="body" sz="quarter" idx="13"/>
          </p:nvPr>
        </p:nvSpPr>
        <p:spPr>
          <a:xfrm>
            <a:off x="6238301" y="1507202"/>
            <a:ext cx="5473700" cy="1921799"/>
          </a:xfrm>
        </p:spPr>
        <p:txBody>
          <a:bodyPr/>
          <a:lstStyle>
            <a:lvl1pPr marL="0" marR="0" indent="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None/>
              <a:tabLst>
                <a:tab pos="239994" algn="l"/>
                <a:tab pos="479988" algn="l"/>
              </a:tabLst>
              <a:defRPr/>
            </a:lvl1pPr>
            <a:lvl2pPr marL="241294" indent="0">
              <a:buNone/>
              <a:defRPr/>
            </a:lvl2pPr>
            <a:lvl3pPr marL="480472" indent="0">
              <a:buNone/>
              <a:defRPr/>
            </a:lvl3pPr>
            <a:lvl4pPr marL="719649" indent="0">
              <a:buNone/>
              <a:defRPr/>
            </a:lvl4pPr>
            <a:lvl5pPr marL="952476" indent="0">
              <a:buNone/>
              <a:defRPr/>
            </a:lvl5pPr>
          </a:lstStyle>
          <a:p>
            <a:pPr lvl="0"/>
            <a:r>
              <a:rPr lang="de-DE"/>
              <a:t>Textmasterformat bearbeiten</a:t>
            </a:r>
          </a:p>
          <a:p>
            <a:pPr lvl="0"/>
            <a:r>
              <a:rPr lang="de-DE"/>
              <a:t>Lorem ipsum dolor sit amet, consectetuer adipiscing elit. Aenean commodo ligula eget dolor. Aenean massa. Cum sociis natoque penatibus et magnis dis parturient montes, nascetur ridiculus mus.</a:t>
            </a:r>
          </a:p>
          <a:p>
            <a:pPr lvl="0"/>
            <a:endParaRPr lang="de-DE"/>
          </a:p>
          <a:p>
            <a:pPr lvl="0"/>
            <a:endParaRPr lang="de-DE" dirty="0"/>
          </a:p>
        </p:txBody>
      </p:sp>
      <p:sp>
        <p:nvSpPr>
          <p:cNvPr id="10" name="Bildplatzhalter 9"/>
          <p:cNvSpPr>
            <a:spLocks noGrp="1"/>
          </p:cNvSpPr>
          <p:nvPr>
            <p:ph type="pic" sz="quarter" idx="14"/>
          </p:nvPr>
        </p:nvSpPr>
        <p:spPr>
          <a:xfrm>
            <a:off x="480000" y="1507199"/>
            <a:ext cx="5472067" cy="2256000"/>
          </a:xfrm>
        </p:spPr>
        <p:txBody>
          <a:bodyPr anchor="ctr" anchorCtr="0"/>
          <a:lstStyle>
            <a:lvl1pPr marL="0" indent="0" algn="ctr">
              <a:buNone/>
              <a:defRPr sz="1467">
                <a:solidFill>
                  <a:schemeClr val="bg1">
                    <a:lumMod val="50000"/>
                  </a:schemeClr>
                </a:solidFill>
              </a:defRPr>
            </a:lvl1pPr>
          </a:lstStyle>
          <a:p>
            <a:endParaRPr lang="de-DE"/>
          </a:p>
        </p:txBody>
      </p:sp>
      <p:sp>
        <p:nvSpPr>
          <p:cNvPr id="11" name="Bildplatzhalter 9"/>
          <p:cNvSpPr>
            <a:spLocks noGrp="1"/>
          </p:cNvSpPr>
          <p:nvPr>
            <p:ph type="pic" sz="quarter" idx="15"/>
          </p:nvPr>
        </p:nvSpPr>
        <p:spPr>
          <a:xfrm>
            <a:off x="480000" y="3936000"/>
            <a:ext cx="5472067" cy="2256000"/>
          </a:xfrm>
        </p:spPr>
        <p:txBody>
          <a:bodyPr anchor="ctr" anchorCtr="0"/>
          <a:lstStyle>
            <a:lvl1pPr marL="0" indent="0" algn="ctr">
              <a:buNone/>
              <a:defRPr sz="1467">
                <a:solidFill>
                  <a:schemeClr val="bg1">
                    <a:lumMod val="50000"/>
                  </a:schemeClr>
                </a:solidFill>
              </a:defRPr>
            </a:lvl1pPr>
          </a:lstStyle>
          <a:p>
            <a:endParaRPr lang="de-DE"/>
          </a:p>
        </p:txBody>
      </p:sp>
      <p:sp>
        <p:nvSpPr>
          <p:cNvPr id="14" name="Textplatzhalter 13"/>
          <p:cNvSpPr>
            <a:spLocks noGrp="1"/>
          </p:cNvSpPr>
          <p:nvPr>
            <p:ph type="body" sz="quarter" idx="16" hasCustomPrompt="1"/>
          </p:nvPr>
        </p:nvSpPr>
        <p:spPr>
          <a:xfrm>
            <a:off x="478367" y="6263895"/>
            <a:ext cx="5472000" cy="285452"/>
          </a:xfrm>
        </p:spPr>
        <p:txBody>
          <a:bodyPr/>
          <a:lstStyle>
            <a:lvl1pPr marL="0" indent="0">
              <a:lnSpc>
                <a:spcPct val="100000"/>
              </a:lnSpc>
              <a:buNone/>
              <a:defRPr sz="933"/>
            </a:lvl1pPr>
            <a:lvl2pPr marL="241294" indent="0">
              <a:buNone/>
              <a:defRPr sz="933"/>
            </a:lvl2pPr>
            <a:lvl3pPr marL="480472" indent="0">
              <a:buNone/>
              <a:defRPr sz="933"/>
            </a:lvl3pPr>
            <a:lvl4pPr marL="719649" indent="0">
              <a:buNone/>
              <a:defRPr sz="933"/>
            </a:lvl4pPr>
            <a:lvl5pPr marL="952476" indent="0">
              <a:buNone/>
              <a:defRPr sz="933"/>
            </a:lvl5pPr>
          </a:lstStyle>
          <a:p>
            <a:pPr lvl="0"/>
            <a:r>
              <a:rPr lang="de-DE" dirty="0"/>
              <a:t>Bildunterschrift oben/unten</a:t>
            </a:r>
          </a:p>
        </p:txBody>
      </p:sp>
      <p:sp>
        <p:nvSpPr>
          <p:cNvPr id="6" name="Textplatzhalter 5"/>
          <p:cNvSpPr>
            <a:spLocks noGrp="1"/>
          </p:cNvSpPr>
          <p:nvPr>
            <p:ph type="body" sz="quarter" idx="17"/>
          </p:nvPr>
        </p:nvSpPr>
        <p:spPr>
          <a:xfrm>
            <a:off x="6238925" y="3669027"/>
            <a:ext cx="5473700" cy="1968632"/>
          </a:xfrm>
        </p:spPr>
        <p:txBody>
          <a:bodyPr/>
          <a:lstStyle>
            <a:lvl1pPr marL="0" marR="0" indent="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None/>
              <a:tabLst>
                <a:tab pos="239994" algn="l"/>
                <a:tab pos="479988" algn="l"/>
              </a:tabLst>
              <a:defRPr/>
            </a:lvl1pPr>
          </a:lstStyle>
          <a:p>
            <a:pPr lvl="0"/>
            <a:r>
              <a:rPr lang="de-DE"/>
              <a:t>Textmasterformat bearbeiten</a:t>
            </a:r>
          </a:p>
          <a:p>
            <a:pPr marL="380990" marR="0" lvl="0" indent="-38099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Char char="§"/>
              <a:tabLst>
                <a:tab pos="239994" algn="l"/>
                <a:tab pos="479988" algn="l"/>
              </a:tabLst>
              <a:defRPr/>
            </a:pPr>
            <a:r>
              <a:rPr lang="de-DE"/>
              <a:t>Lorem ipsum dolor sit amet, consectetuer adipiscing elit. Aenean commodo ligula eget dolor. Aenean massa. </a:t>
            </a:r>
          </a:p>
          <a:p>
            <a:pPr marL="380990" marR="0" lvl="0" indent="-38099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Char char="§"/>
              <a:tabLst>
                <a:tab pos="239994" algn="l"/>
                <a:tab pos="479988" algn="l"/>
              </a:tabLst>
              <a:defRPr/>
            </a:pPr>
            <a:r>
              <a:rPr lang="de-DE"/>
              <a:t>Lorem ipsum dolor sit amet, consectetuer adipiscing elit. Aenean commodo ligula eget dolor. Aenean massa. </a:t>
            </a:r>
          </a:p>
        </p:txBody>
      </p:sp>
    </p:spTree>
    <p:extLst>
      <p:ext uri="{BB962C8B-B14F-4D97-AF65-F5344CB8AC3E}">
        <p14:creationId xmlns:p14="http://schemas.microsoft.com/office/powerpoint/2010/main" val="2698056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halt Text + Bild/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EA7858BA-97FF-467B-88B5-B4FF2FCC31FE}" type="slidenum">
              <a:rPr lang="de-DE" smtClean="0"/>
              <a:pPr/>
              <a:t>‹Nr.›</a:t>
            </a:fld>
            <a:endParaRPr lang="de-DE" dirty="0"/>
          </a:p>
        </p:txBody>
      </p:sp>
      <p:sp>
        <p:nvSpPr>
          <p:cNvPr id="4" name="Fußzeilenplatzhalter 3"/>
          <p:cNvSpPr>
            <a:spLocks noGrp="1"/>
          </p:cNvSpPr>
          <p:nvPr>
            <p:ph type="ftr" sz="quarter" idx="11"/>
          </p:nvPr>
        </p:nvSpPr>
        <p:spPr>
          <a:xfrm>
            <a:off x="9278400" y="6537600"/>
            <a:ext cx="873600" cy="196800"/>
          </a:xfrm>
          <a:prstGeom prst="rect">
            <a:avLst/>
          </a:prstGeom>
        </p:spPr>
        <p:txBody>
          <a:bodyPr/>
          <a:lstStyle/>
          <a:p>
            <a:r>
              <a:rPr lang="de-DE"/>
              <a:t>www.ufz.de</a:t>
            </a:r>
            <a:endParaRPr lang="de-DE" dirty="0"/>
          </a:p>
        </p:txBody>
      </p:sp>
      <p:sp>
        <p:nvSpPr>
          <p:cNvPr id="5" name="Bildplatzhalter 9"/>
          <p:cNvSpPr>
            <a:spLocks noGrp="1"/>
          </p:cNvSpPr>
          <p:nvPr>
            <p:ph type="pic" sz="quarter" idx="15"/>
          </p:nvPr>
        </p:nvSpPr>
        <p:spPr>
          <a:xfrm>
            <a:off x="480000" y="3936000"/>
            <a:ext cx="5472067" cy="2256000"/>
          </a:xfrm>
        </p:spPr>
        <p:txBody>
          <a:bodyPr/>
          <a:lstStyle/>
          <a:p>
            <a:endParaRPr lang="de-DE"/>
          </a:p>
        </p:txBody>
      </p:sp>
      <p:sp>
        <p:nvSpPr>
          <p:cNvPr id="6" name="Bildplatzhalter 9"/>
          <p:cNvSpPr>
            <a:spLocks noGrp="1"/>
          </p:cNvSpPr>
          <p:nvPr>
            <p:ph type="pic" sz="quarter" idx="16"/>
          </p:nvPr>
        </p:nvSpPr>
        <p:spPr>
          <a:xfrm>
            <a:off x="6239933" y="3936789"/>
            <a:ext cx="5472000" cy="2256000"/>
          </a:xfrm>
        </p:spPr>
        <p:txBody>
          <a:bodyPr/>
          <a:lstStyle/>
          <a:p>
            <a:endParaRPr lang="de-DE"/>
          </a:p>
        </p:txBody>
      </p:sp>
      <p:sp>
        <p:nvSpPr>
          <p:cNvPr id="7" name="Textplatzhalter 13"/>
          <p:cNvSpPr>
            <a:spLocks noGrp="1"/>
          </p:cNvSpPr>
          <p:nvPr>
            <p:ph type="body" sz="quarter" idx="17" hasCustomPrompt="1"/>
          </p:nvPr>
        </p:nvSpPr>
        <p:spPr>
          <a:xfrm>
            <a:off x="478367" y="6263895"/>
            <a:ext cx="5472000" cy="285452"/>
          </a:xfrm>
        </p:spPr>
        <p:txBody>
          <a:bodyPr/>
          <a:lstStyle>
            <a:lvl1pPr marL="0" indent="0">
              <a:lnSpc>
                <a:spcPct val="100000"/>
              </a:lnSpc>
              <a:buNone/>
              <a:defRPr sz="933"/>
            </a:lvl1pPr>
            <a:lvl2pPr marL="241294" indent="0">
              <a:buNone/>
              <a:defRPr sz="933"/>
            </a:lvl2pPr>
            <a:lvl3pPr marL="480472" indent="0">
              <a:buNone/>
              <a:defRPr sz="933"/>
            </a:lvl3pPr>
            <a:lvl4pPr marL="719649" indent="0">
              <a:buNone/>
              <a:defRPr sz="933"/>
            </a:lvl4pPr>
            <a:lvl5pPr marL="952476" indent="0">
              <a:buNone/>
              <a:defRPr sz="933"/>
            </a:lvl5pPr>
          </a:lstStyle>
          <a:p>
            <a:pPr lvl="0"/>
            <a:r>
              <a:rPr lang="de-DE" dirty="0"/>
              <a:t>Bildunterschrift oben/unten</a:t>
            </a:r>
          </a:p>
        </p:txBody>
      </p:sp>
      <p:sp>
        <p:nvSpPr>
          <p:cNvPr id="8" name="Textplatzhalter 13"/>
          <p:cNvSpPr>
            <a:spLocks noGrp="1"/>
          </p:cNvSpPr>
          <p:nvPr>
            <p:ph type="body" sz="quarter" idx="18" hasCustomPrompt="1"/>
          </p:nvPr>
        </p:nvSpPr>
        <p:spPr>
          <a:xfrm>
            <a:off x="6253867" y="6264001"/>
            <a:ext cx="2578984" cy="285452"/>
          </a:xfrm>
        </p:spPr>
        <p:txBody>
          <a:bodyPr/>
          <a:lstStyle>
            <a:lvl1pPr marL="0" indent="0">
              <a:lnSpc>
                <a:spcPct val="100000"/>
              </a:lnSpc>
              <a:buNone/>
              <a:defRPr sz="933"/>
            </a:lvl1pPr>
            <a:lvl2pPr marL="241294" indent="0">
              <a:buNone/>
              <a:defRPr sz="933"/>
            </a:lvl2pPr>
            <a:lvl3pPr marL="480472" indent="0">
              <a:buNone/>
              <a:defRPr sz="933"/>
            </a:lvl3pPr>
            <a:lvl4pPr marL="719649" indent="0">
              <a:buNone/>
              <a:defRPr sz="933"/>
            </a:lvl4pPr>
            <a:lvl5pPr marL="952476" indent="0">
              <a:buNone/>
              <a:defRPr sz="933"/>
            </a:lvl5pPr>
          </a:lstStyle>
          <a:p>
            <a:pPr lvl="0"/>
            <a:r>
              <a:rPr lang="de-DE" dirty="0"/>
              <a:t>Bildunterschrift oben/unten</a:t>
            </a:r>
          </a:p>
        </p:txBody>
      </p:sp>
      <p:sp>
        <p:nvSpPr>
          <p:cNvPr id="11" name="Textplatzhalter 10"/>
          <p:cNvSpPr>
            <a:spLocks noGrp="1"/>
          </p:cNvSpPr>
          <p:nvPr>
            <p:ph type="body" sz="quarter" idx="19"/>
          </p:nvPr>
        </p:nvSpPr>
        <p:spPr>
          <a:xfrm>
            <a:off x="478366" y="1517651"/>
            <a:ext cx="8354484" cy="2151376"/>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5886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alt Text/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EA7858BA-97FF-467B-88B5-B4FF2FCC31FE}" type="slidenum">
              <a:rPr lang="de-DE" smtClean="0">
                <a:solidFill>
                  <a:srgbClr val="005AA0"/>
                </a:solidFill>
              </a:rPr>
              <a:pPr/>
              <a:t>‹Nr.›</a:t>
            </a:fld>
            <a:endParaRPr lang="de-DE" dirty="0">
              <a:solidFill>
                <a:srgbClr val="005AA0"/>
              </a:solidFill>
            </a:endParaRPr>
          </a:p>
        </p:txBody>
      </p:sp>
      <p:sp>
        <p:nvSpPr>
          <p:cNvPr id="4" name="Fußzeilenplatzhalter 3"/>
          <p:cNvSpPr>
            <a:spLocks noGrp="1"/>
          </p:cNvSpPr>
          <p:nvPr>
            <p:ph type="ftr" sz="quarter" idx="11"/>
          </p:nvPr>
        </p:nvSpPr>
        <p:spPr>
          <a:xfrm>
            <a:off x="9278400" y="6537600"/>
            <a:ext cx="873600" cy="196800"/>
          </a:xfrm>
          <a:prstGeom prst="rect">
            <a:avLst/>
          </a:prstGeom>
        </p:spPr>
        <p:txBody>
          <a:bodyPr/>
          <a:lstStyle/>
          <a:p>
            <a:r>
              <a:rPr lang="de-DE">
                <a:solidFill>
                  <a:srgbClr val="005AA0"/>
                </a:solidFill>
              </a:rPr>
              <a:t>www.ufz.de</a:t>
            </a:r>
            <a:endParaRPr lang="de-DE" dirty="0">
              <a:solidFill>
                <a:srgbClr val="005AA0"/>
              </a:solidFill>
            </a:endParaRPr>
          </a:p>
        </p:txBody>
      </p:sp>
      <p:sp>
        <p:nvSpPr>
          <p:cNvPr id="8" name="Textplatzhalter 7"/>
          <p:cNvSpPr>
            <a:spLocks noGrp="1"/>
          </p:cNvSpPr>
          <p:nvPr>
            <p:ph type="body" sz="quarter" idx="12"/>
          </p:nvPr>
        </p:nvSpPr>
        <p:spPr>
          <a:xfrm>
            <a:off x="478366" y="1507201"/>
            <a:ext cx="5473700" cy="4787900"/>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Bildplatzhalter 9"/>
          <p:cNvSpPr>
            <a:spLocks noGrp="1"/>
          </p:cNvSpPr>
          <p:nvPr>
            <p:ph type="pic" sz="quarter" idx="13"/>
          </p:nvPr>
        </p:nvSpPr>
        <p:spPr>
          <a:xfrm>
            <a:off x="6239933" y="1507200"/>
            <a:ext cx="5472067" cy="4695659"/>
          </a:xfrm>
        </p:spPr>
        <p:txBody>
          <a:bodyPr anchor="ctr" anchorCtr="0"/>
          <a:lstStyle>
            <a:lvl1pPr marL="0" indent="0" algn="ctr">
              <a:buNone/>
              <a:defRPr sz="1467">
                <a:solidFill>
                  <a:schemeClr val="bg1">
                    <a:lumMod val="50000"/>
                  </a:schemeClr>
                </a:solidFill>
              </a:defRPr>
            </a:lvl1pPr>
          </a:lstStyle>
          <a:p>
            <a:endParaRPr lang="de-DE"/>
          </a:p>
        </p:txBody>
      </p:sp>
      <p:sp>
        <p:nvSpPr>
          <p:cNvPr id="12" name="Textplatzhalter 11"/>
          <p:cNvSpPr>
            <a:spLocks noGrp="1"/>
          </p:cNvSpPr>
          <p:nvPr>
            <p:ph type="body" sz="quarter" idx="14" hasCustomPrompt="1"/>
          </p:nvPr>
        </p:nvSpPr>
        <p:spPr>
          <a:xfrm>
            <a:off x="6239934" y="6274858"/>
            <a:ext cx="2592917" cy="226484"/>
          </a:xfrm>
        </p:spPr>
        <p:txBody>
          <a:bodyPr/>
          <a:lstStyle>
            <a:lvl1pPr marL="0" indent="0">
              <a:lnSpc>
                <a:spcPct val="100000"/>
              </a:lnSpc>
              <a:buNone/>
              <a:defRPr sz="933"/>
            </a:lvl1pPr>
          </a:lstStyle>
          <a:p>
            <a:pPr lvl="0"/>
            <a:r>
              <a:rPr lang="de-DE" dirty="0"/>
              <a:t>Bildunterschrift</a:t>
            </a:r>
          </a:p>
        </p:txBody>
      </p:sp>
    </p:spTree>
    <p:extLst>
      <p:ext uri="{BB962C8B-B14F-4D97-AF65-F5344CB8AC3E}">
        <p14:creationId xmlns:p14="http://schemas.microsoft.com/office/powerpoint/2010/main" val="2574513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nhalt Text/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EA7858BA-97FF-467B-88B5-B4FF2FCC31FE}" type="slidenum">
              <a:rPr lang="de-DE" smtClean="0">
                <a:solidFill>
                  <a:srgbClr val="005AA0"/>
                </a:solidFill>
              </a:rPr>
              <a:pPr/>
              <a:t>‹Nr.›</a:t>
            </a:fld>
            <a:endParaRPr lang="de-DE" dirty="0">
              <a:solidFill>
                <a:srgbClr val="005AA0"/>
              </a:solidFill>
            </a:endParaRPr>
          </a:p>
        </p:txBody>
      </p:sp>
      <p:sp>
        <p:nvSpPr>
          <p:cNvPr id="4" name="Fußzeilenplatzhalter 3"/>
          <p:cNvSpPr>
            <a:spLocks noGrp="1"/>
          </p:cNvSpPr>
          <p:nvPr>
            <p:ph type="ftr" sz="quarter" idx="11"/>
          </p:nvPr>
        </p:nvSpPr>
        <p:spPr>
          <a:xfrm>
            <a:off x="9278400" y="6537600"/>
            <a:ext cx="873600" cy="196800"/>
          </a:xfrm>
          <a:prstGeom prst="rect">
            <a:avLst/>
          </a:prstGeom>
        </p:spPr>
        <p:txBody>
          <a:bodyPr/>
          <a:lstStyle/>
          <a:p>
            <a:r>
              <a:rPr lang="de-DE">
                <a:solidFill>
                  <a:srgbClr val="005AA0"/>
                </a:solidFill>
              </a:rPr>
              <a:t>www.ufz.de</a:t>
            </a:r>
            <a:endParaRPr lang="de-DE" dirty="0">
              <a:solidFill>
                <a:srgbClr val="005AA0"/>
              </a:solidFill>
            </a:endParaRPr>
          </a:p>
        </p:txBody>
      </p:sp>
      <p:sp>
        <p:nvSpPr>
          <p:cNvPr id="8" name="Textplatzhalter 7"/>
          <p:cNvSpPr>
            <a:spLocks noGrp="1"/>
          </p:cNvSpPr>
          <p:nvPr>
            <p:ph type="body" sz="quarter" idx="12"/>
          </p:nvPr>
        </p:nvSpPr>
        <p:spPr>
          <a:xfrm>
            <a:off x="478366" y="1507201"/>
            <a:ext cx="5473700" cy="4787900"/>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dirty="0"/>
              <a:t>Textmasterformat bearbeiten</a:t>
            </a:r>
          </a:p>
          <a:p>
            <a:pPr lvl="1"/>
            <a:r>
              <a:rPr lang="de-DE"/>
              <a:t>Zweite Ebene</a:t>
            </a:r>
            <a:endParaRPr lang="de-DE" dirty="0"/>
          </a:p>
          <a:p>
            <a:pPr lvl="2"/>
            <a:r>
              <a:rPr lang="de-DE" dirty="0"/>
              <a:t>Dritte Ebene</a:t>
            </a:r>
          </a:p>
          <a:p>
            <a:pPr lvl="3"/>
            <a:r>
              <a:rPr lang="de-DE" dirty="0"/>
              <a:t>Vierte Ebene</a:t>
            </a:r>
          </a:p>
          <a:p>
            <a:pPr lvl="4"/>
            <a:r>
              <a:rPr lang="de-DE" dirty="0"/>
              <a:t>Fünfte Ebene</a:t>
            </a:r>
          </a:p>
        </p:txBody>
      </p:sp>
      <p:sp>
        <p:nvSpPr>
          <p:cNvPr id="9" name="Textplatzhalter 7"/>
          <p:cNvSpPr>
            <a:spLocks noGrp="1"/>
          </p:cNvSpPr>
          <p:nvPr>
            <p:ph type="body" sz="quarter" idx="13"/>
          </p:nvPr>
        </p:nvSpPr>
        <p:spPr>
          <a:xfrm>
            <a:off x="6238301" y="1507201"/>
            <a:ext cx="5473700" cy="4787900"/>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697304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alt Bild + Bild/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EA7858BA-97FF-467B-88B5-B4FF2FCC31FE}" type="slidenum">
              <a:rPr lang="de-DE" smtClean="0">
                <a:solidFill>
                  <a:srgbClr val="005AA0"/>
                </a:solidFill>
              </a:rPr>
              <a:pPr/>
              <a:t>‹Nr.›</a:t>
            </a:fld>
            <a:endParaRPr lang="de-DE" dirty="0">
              <a:solidFill>
                <a:srgbClr val="005AA0"/>
              </a:solidFill>
            </a:endParaRPr>
          </a:p>
        </p:txBody>
      </p:sp>
      <p:sp>
        <p:nvSpPr>
          <p:cNvPr id="4" name="Fußzeilenplatzhalter 3"/>
          <p:cNvSpPr>
            <a:spLocks noGrp="1"/>
          </p:cNvSpPr>
          <p:nvPr>
            <p:ph type="ftr" sz="quarter" idx="11"/>
          </p:nvPr>
        </p:nvSpPr>
        <p:spPr>
          <a:xfrm>
            <a:off x="9278400" y="6537600"/>
            <a:ext cx="873600" cy="196800"/>
          </a:xfrm>
          <a:prstGeom prst="rect">
            <a:avLst/>
          </a:prstGeom>
        </p:spPr>
        <p:txBody>
          <a:bodyPr/>
          <a:lstStyle/>
          <a:p>
            <a:r>
              <a:rPr lang="de-DE">
                <a:solidFill>
                  <a:srgbClr val="005AA0"/>
                </a:solidFill>
              </a:rPr>
              <a:t>www.ufz.de</a:t>
            </a:r>
            <a:endParaRPr lang="de-DE" dirty="0">
              <a:solidFill>
                <a:srgbClr val="005AA0"/>
              </a:solidFill>
            </a:endParaRPr>
          </a:p>
        </p:txBody>
      </p:sp>
      <p:sp>
        <p:nvSpPr>
          <p:cNvPr id="9" name="Textplatzhalter 7"/>
          <p:cNvSpPr>
            <a:spLocks noGrp="1"/>
          </p:cNvSpPr>
          <p:nvPr>
            <p:ph type="body" sz="quarter" idx="13"/>
          </p:nvPr>
        </p:nvSpPr>
        <p:spPr>
          <a:xfrm>
            <a:off x="6238301" y="1507202"/>
            <a:ext cx="5473700" cy="1921799"/>
          </a:xfrm>
        </p:spPr>
        <p:txBody>
          <a:bodyPr/>
          <a:lstStyle>
            <a:lvl1pPr marL="0" marR="0" indent="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None/>
              <a:tabLst>
                <a:tab pos="239994" algn="l"/>
                <a:tab pos="479988" algn="l"/>
              </a:tabLst>
              <a:defRPr/>
            </a:lvl1pPr>
            <a:lvl2pPr marL="241294" indent="0">
              <a:buNone/>
              <a:defRPr/>
            </a:lvl2pPr>
            <a:lvl3pPr marL="480472" indent="0">
              <a:buNone/>
              <a:defRPr/>
            </a:lvl3pPr>
            <a:lvl4pPr marL="719649" indent="0">
              <a:buNone/>
              <a:defRPr/>
            </a:lvl4pPr>
            <a:lvl5pPr marL="952476" indent="0">
              <a:buNone/>
              <a:defRPr/>
            </a:lvl5pPr>
          </a:lstStyle>
          <a:p>
            <a:pPr lvl="0"/>
            <a:r>
              <a:rPr lang="de-DE"/>
              <a:t>Textmasterformat bearbeiten</a:t>
            </a:r>
          </a:p>
          <a:p>
            <a:pPr lvl="0"/>
            <a:r>
              <a:rPr lang="de-DE"/>
              <a:t>Lorem ipsum dolor sit amet, consectetuer adipiscing elit. Aenean commodo ligula eget dolor. Aenean massa. Cum sociis natoque penatibus et magnis dis parturient montes, nascetur ridiculus mus.</a:t>
            </a:r>
          </a:p>
          <a:p>
            <a:pPr lvl="0"/>
            <a:endParaRPr lang="de-DE"/>
          </a:p>
          <a:p>
            <a:pPr lvl="0"/>
            <a:endParaRPr lang="de-DE" dirty="0"/>
          </a:p>
        </p:txBody>
      </p:sp>
      <p:sp>
        <p:nvSpPr>
          <p:cNvPr id="10" name="Bildplatzhalter 9"/>
          <p:cNvSpPr>
            <a:spLocks noGrp="1"/>
          </p:cNvSpPr>
          <p:nvPr>
            <p:ph type="pic" sz="quarter" idx="14"/>
          </p:nvPr>
        </p:nvSpPr>
        <p:spPr>
          <a:xfrm>
            <a:off x="480000" y="1507199"/>
            <a:ext cx="5472067" cy="2256000"/>
          </a:xfrm>
        </p:spPr>
        <p:txBody>
          <a:bodyPr anchor="ctr" anchorCtr="0"/>
          <a:lstStyle>
            <a:lvl1pPr marL="0" indent="0" algn="ctr">
              <a:buNone/>
              <a:defRPr sz="1467">
                <a:solidFill>
                  <a:schemeClr val="bg1">
                    <a:lumMod val="50000"/>
                  </a:schemeClr>
                </a:solidFill>
              </a:defRPr>
            </a:lvl1pPr>
          </a:lstStyle>
          <a:p>
            <a:endParaRPr lang="de-DE"/>
          </a:p>
        </p:txBody>
      </p:sp>
      <p:sp>
        <p:nvSpPr>
          <p:cNvPr id="11" name="Bildplatzhalter 9"/>
          <p:cNvSpPr>
            <a:spLocks noGrp="1"/>
          </p:cNvSpPr>
          <p:nvPr>
            <p:ph type="pic" sz="quarter" idx="15"/>
          </p:nvPr>
        </p:nvSpPr>
        <p:spPr>
          <a:xfrm>
            <a:off x="480000" y="3936000"/>
            <a:ext cx="5472067" cy="2256000"/>
          </a:xfrm>
        </p:spPr>
        <p:txBody>
          <a:bodyPr anchor="ctr" anchorCtr="0"/>
          <a:lstStyle>
            <a:lvl1pPr marL="0" indent="0" algn="ctr">
              <a:buNone/>
              <a:defRPr sz="1467">
                <a:solidFill>
                  <a:schemeClr val="bg1">
                    <a:lumMod val="50000"/>
                  </a:schemeClr>
                </a:solidFill>
              </a:defRPr>
            </a:lvl1pPr>
          </a:lstStyle>
          <a:p>
            <a:endParaRPr lang="de-DE"/>
          </a:p>
        </p:txBody>
      </p:sp>
      <p:sp>
        <p:nvSpPr>
          <p:cNvPr id="14" name="Textplatzhalter 13"/>
          <p:cNvSpPr>
            <a:spLocks noGrp="1"/>
          </p:cNvSpPr>
          <p:nvPr>
            <p:ph type="body" sz="quarter" idx="16" hasCustomPrompt="1"/>
          </p:nvPr>
        </p:nvSpPr>
        <p:spPr>
          <a:xfrm>
            <a:off x="478367" y="6263895"/>
            <a:ext cx="5472000" cy="285452"/>
          </a:xfrm>
        </p:spPr>
        <p:txBody>
          <a:bodyPr/>
          <a:lstStyle>
            <a:lvl1pPr marL="0" indent="0">
              <a:lnSpc>
                <a:spcPct val="100000"/>
              </a:lnSpc>
              <a:buNone/>
              <a:defRPr sz="933"/>
            </a:lvl1pPr>
            <a:lvl2pPr marL="241294" indent="0">
              <a:buNone/>
              <a:defRPr sz="933"/>
            </a:lvl2pPr>
            <a:lvl3pPr marL="480472" indent="0">
              <a:buNone/>
              <a:defRPr sz="933"/>
            </a:lvl3pPr>
            <a:lvl4pPr marL="719649" indent="0">
              <a:buNone/>
              <a:defRPr sz="933"/>
            </a:lvl4pPr>
            <a:lvl5pPr marL="952476" indent="0">
              <a:buNone/>
              <a:defRPr sz="933"/>
            </a:lvl5pPr>
          </a:lstStyle>
          <a:p>
            <a:pPr lvl="0"/>
            <a:r>
              <a:rPr lang="de-DE" dirty="0"/>
              <a:t>Bildunterschrift oben/unten</a:t>
            </a:r>
          </a:p>
        </p:txBody>
      </p:sp>
      <p:sp>
        <p:nvSpPr>
          <p:cNvPr id="6" name="Textplatzhalter 5"/>
          <p:cNvSpPr>
            <a:spLocks noGrp="1"/>
          </p:cNvSpPr>
          <p:nvPr>
            <p:ph type="body" sz="quarter" idx="17"/>
          </p:nvPr>
        </p:nvSpPr>
        <p:spPr>
          <a:xfrm>
            <a:off x="6238925" y="3669027"/>
            <a:ext cx="5473700" cy="1968632"/>
          </a:xfrm>
        </p:spPr>
        <p:txBody>
          <a:bodyPr/>
          <a:lstStyle>
            <a:lvl1pPr marL="0" marR="0" indent="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None/>
              <a:tabLst>
                <a:tab pos="239994" algn="l"/>
                <a:tab pos="479988" algn="l"/>
              </a:tabLst>
              <a:defRPr/>
            </a:lvl1pPr>
          </a:lstStyle>
          <a:p>
            <a:pPr lvl="0"/>
            <a:r>
              <a:rPr lang="de-DE"/>
              <a:t>Textmasterformat bearbeiten</a:t>
            </a:r>
          </a:p>
          <a:p>
            <a:pPr marL="380990" marR="0" lvl="0" indent="-38099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Char char="§"/>
              <a:tabLst>
                <a:tab pos="239994" algn="l"/>
                <a:tab pos="479988" algn="l"/>
              </a:tabLst>
              <a:defRPr/>
            </a:pPr>
            <a:r>
              <a:rPr lang="de-DE"/>
              <a:t>Lorem ipsum dolor sit amet, consectetuer adipiscing elit. Aenean commodo ligula eget dolor. Aenean massa. </a:t>
            </a:r>
          </a:p>
          <a:p>
            <a:pPr marL="380990" marR="0" lvl="0" indent="-38099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Char char="§"/>
              <a:tabLst>
                <a:tab pos="239994" algn="l"/>
                <a:tab pos="479988" algn="l"/>
              </a:tabLst>
              <a:defRPr/>
            </a:pPr>
            <a:r>
              <a:rPr lang="de-DE"/>
              <a:t>Lorem ipsum dolor sit amet, consectetuer adipiscing elit. Aenean commodo ligula eget dolor. Aenean massa. </a:t>
            </a:r>
          </a:p>
        </p:txBody>
      </p:sp>
    </p:spTree>
    <p:extLst>
      <p:ext uri="{BB962C8B-B14F-4D97-AF65-F5344CB8AC3E}">
        <p14:creationId xmlns:p14="http://schemas.microsoft.com/office/powerpoint/2010/main" val="139291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halt Text + Bild/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EA7858BA-97FF-467B-88B5-B4FF2FCC31FE}" type="slidenum">
              <a:rPr lang="de-DE" smtClean="0">
                <a:solidFill>
                  <a:srgbClr val="005AA0"/>
                </a:solidFill>
              </a:rPr>
              <a:pPr/>
              <a:t>‹Nr.›</a:t>
            </a:fld>
            <a:endParaRPr lang="de-DE" dirty="0">
              <a:solidFill>
                <a:srgbClr val="005AA0"/>
              </a:solidFill>
            </a:endParaRPr>
          </a:p>
        </p:txBody>
      </p:sp>
      <p:sp>
        <p:nvSpPr>
          <p:cNvPr id="5" name="Bildplatzhalter 9"/>
          <p:cNvSpPr>
            <a:spLocks noGrp="1"/>
          </p:cNvSpPr>
          <p:nvPr>
            <p:ph type="pic" sz="quarter" idx="15"/>
          </p:nvPr>
        </p:nvSpPr>
        <p:spPr>
          <a:xfrm>
            <a:off x="480000" y="3936000"/>
            <a:ext cx="5472067" cy="2256000"/>
          </a:xfrm>
        </p:spPr>
        <p:txBody>
          <a:bodyPr/>
          <a:lstStyle/>
          <a:p>
            <a:endParaRPr lang="de-DE"/>
          </a:p>
        </p:txBody>
      </p:sp>
      <p:sp>
        <p:nvSpPr>
          <p:cNvPr id="6" name="Bildplatzhalter 9"/>
          <p:cNvSpPr>
            <a:spLocks noGrp="1"/>
          </p:cNvSpPr>
          <p:nvPr>
            <p:ph type="pic" sz="quarter" idx="16"/>
          </p:nvPr>
        </p:nvSpPr>
        <p:spPr>
          <a:xfrm>
            <a:off x="6239933" y="3936789"/>
            <a:ext cx="5472000" cy="2256000"/>
          </a:xfrm>
        </p:spPr>
        <p:txBody>
          <a:bodyPr/>
          <a:lstStyle/>
          <a:p>
            <a:endParaRPr lang="de-DE"/>
          </a:p>
        </p:txBody>
      </p:sp>
      <p:sp>
        <p:nvSpPr>
          <p:cNvPr id="7" name="Textplatzhalter 13"/>
          <p:cNvSpPr>
            <a:spLocks noGrp="1"/>
          </p:cNvSpPr>
          <p:nvPr>
            <p:ph type="body" sz="quarter" idx="17" hasCustomPrompt="1"/>
          </p:nvPr>
        </p:nvSpPr>
        <p:spPr>
          <a:xfrm>
            <a:off x="478367" y="6263895"/>
            <a:ext cx="5472000" cy="285452"/>
          </a:xfrm>
        </p:spPr>
        <p:txBody>
          <a:bodyPr/>
          <a:lstStyle>
            <a:lvl1pPr marL="0" indent="0">
              <a:lnSpc>
                <a:spcPct val="100000"/>
              </a:lnSpc>
              <a:buNone/>
              <a:defRPr sz="933"/>
            </a:lvl1pPr>
            <a:lvl2pPr marL="241294" indent="0">
              <a:buNone/>
              <a:defRPr sz="933"/>
            </a:lvl2pPr>
            <a:lvl3pPr marL="480472" indent="0">
              <a:buNone/>
              <a:defRPr sz="933"/>
            </a:lvl3pPr>
            <a:lvl4pPr marL="719649" indent="0">
              <a:buNone/>
              <a:defRPr sz="933"/>
            </a:lvl4pPr>
            <a:lvl5pPr marL="952476" indent="0">
              <a:buNone/>
              <a:defRPr sz="933"/>
            </a:lvl5pPr>
          </a:lstStyle>
          <a:p>
            <a:pPr lvl="0"/>
            <a:r>
              <a:rPr lang="de-DE" dirty="0"/>
              <a:t>Bildunterschrift oben/unten</a:t>
            </a:r>
          </a:p>
        </p:txBody>
      </p:sp>
      <p:sp>
        <p:nvSpPr>
          <p:cNvPr id="8" name="Textplatzhalter 13"/>
          <p:cNvSpPr>
            <a:spLocks noGrp="1"/>
          </p:cNvSpPr>
          <p:nvPr>
            <p:ph type="body" sz="quarter" idx="18" hasCustomPrompt="1"/>
          </p:nvPr>
        </p:nvSpPr>
        <p:spPr>
          <a:xfrm>
            <a:off x="6253867" y="6264001"/>
            <a:ext cx="2578984" cy="285452"/>
          </a:xfrm>
        </p:spPr>
        <p:txBody>
          <a:bodyPr/>
          <a:lstStyle>
            <a:lvl1pPr marL="0" indent="0">
              <a:lnSpc>
                <a:spcPct val="100000"/>
              </a:lnSpc>
              <a:buNone/>
              <a:defRPr sz="933"/>
            </a:lvl1pPr>
            <a:lvl2pPr marL="241294" indent="0">
              <a:buNone/>
              <a:defRPr sz="933"/>
            </a:lvl2pPr>
            <a:lvl3pPr marL="480472" indent="0">
              <a:buNone/>
              <a:defRPr sz="933"/>
            </a:lvl3pPr>
            <a:lvl4pPr marL="719649" indent="0">
              <a:buNone/>
              <a:defRPr sz="933"/>
            </a:lvl4pPr>
            <a:lvl5pPr marL="952476" indent="0">
              <a:buNone/>
              <a:defRPr sz="933"/>
            </a:lvl5pPr>
          </a:lstStyle>
          <a:p>
            <a:pPr lvl="0"/>
            <a:r>
              <a:rPr lang="de-DE" dirty="0"/>
              <a:t>Bildunterschrift oben/unten</a:t>
            </a:r>
          </a:p>
        </p:txBody>
      </p:sp>
      <p:sp>
        <p:nvSpPr>
          <p:cNvPr id="11" name="Textplatzhalter 10"/>
          <p:cNvSpPr>
            <a:spLocks noGrp="1"/>
          </p:cNvSpPr>
          <p:nvPr>
            <p:ph type="body" sz="quarter" idx="19"/>
          </p:nvPr>
        </p:nvSpPr>
        <p:spPr>
          <a:xfrm>
            <a:off x="478366" y="1517651"/>
            <a:ext cx="8354484" cy="2151376"/>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48017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elfolie Vollbild">
    <p:spTree>
      <p:nvGrpSpPr>
        <p:cNvPr id="1" name=""/>
        <p:cNvGrpSpPr/>
        <p:nvPr/>
      </p:nvGrpSpPr>
      <p:grpSpPr>
        <a:xfrm>
          <a:off x="0" y="0"/>
          <a:ext cx="0" cy="0"/>
          <a:chOff x="0" y="0"/>
          <a:chExt cx="0" cy="0"/>
        </a:xfrm>
      </p:grpSpPr>
      <p:sp>
        <p:nvSpPr>
          <p:cNvPr id="6" name="Bildplatzhalter 5"/>
          <p:cNvSpPr>
            <a:spLocks noGrp="1"/>
          </p:cNvSpPr>
          <p:nvPr>
            <p:ph type="pic" sz="quarter" idx="10"/>
          </p:nvPr>
        </p:nvSpPr>
        <p:spPr>
          <a:xfrm>
            <a:off x="240000" y="1315200"/>
            <a:ext cx="11712000" cy="5376000"/>
          </a:xfrm>
          <a:prstGeom prst="rect">
            <a:avLst/>
          </a:prstGeom>
        </p:spPr>
        <p:txBody>
          <a:bodyPr/>
          <a:lstStyle>
            <a:lvl1pPr marL="0" indent="0">
              <a:buNone/>
              <a:defRPr/>
            </a:lvl1pPr>
          </a:lstStyle>
          <a:p>
            <a:endParaRPr lang="de-DE" dirty="0"/>
          </a:p>
        </p:txBody>
      </p:sp>
      <p:sp>
        <p:nvSpPr>
          <p:cNvPr id="9" name="Foliennummernplatzhalter 8"/>
          <p:cNvSpPr>
            <a:spLocks noGrp="1"/>
          </p:cNvSpPr>
          <p:nvPr>
            <p:ph type="sldNum" sz="quarter" idx="12"/>
          </p:nvPr>
        </p:nvSpPr>
        <p:spPr/>
        <p:txBody>
          <a:bodyPr/>
          <a:lstStyle/>
          <a:p>
            <a:fld id="{7AF9AA50-0486-41C3-8F9C-2E057E6D6925}" type="slidenum">
              <a:rPr lang="de-DE" smtClean="0"/>
              <a:pPr/>
              <a:t>‹Nr.›</a:t>
            </a:fld>
            <a:endParaRPr lang="de-DE" dirty="0"/>
          </a:p>
        </p:txBody>
      </p:sp>
      <p:sp>
        <p:nvSpPr>
          <p:cNvPr id="10" name="Fußzeilenplatzhalter 9"/>
          <p:cNvSpPr>
            <a:spLocks noGrp="1"/>
          </p:cNvSpPr>
          <p:nvPr>
            <p:ph type="ftr" sz="quarter" idx="13"/>
          </p:nvPr>
        </p:nvSpPr>
        <p:spPr>
          <a:xfrm>
            <a:off x="9278400" y="6537600"/>
            <a:ext cx="873600" cy="196800"/>
          </a:xfrm>
          <a:prstGeom prst="rect">
            <a:avLst/>
          </a:prstGeom>
        </p:spPr>
        <p:txBody>
          <a:bodyPr/>
          <a:lstStyle/>
          <a:p>
            <a:r>
              <a:rPr lang="de-DE" dirty="0"/>
              <a:t>www.ufz.de</a:t>
            </a:r>
          </a:p>
        </p:txBody>
      </p:sp>
    </p:spTree>
    <p:extLst>
      <p:ext uri="{BB962C8B-B14F-4D97-AF65-F5344CB8AC3E}">
        <p14:creationId xmlns:p14="http://schemas.microsoft.com/office/powerpoint/2010/main" val="2759284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halt Text/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a:t>Edit title master format by clicking</a:t>
            </a:r>
            <a:endParaRPr lang="de-DE"/>
          </a:p>
        </p:txBody>
      </p:sp>
      <p:sp>
        <p:nvSpPr>
          <p:cNvPr id="3" name="Foliennummernplatzhalter 2"/>
          <p:cNvSpPr>
            <a:spLocks noGrp="1"/>
          </p:cNvSpPr>
          <p:nvPr>
            <p:ph type="sldNum" sz="quarter" idx="10"/>
          </p:nvPr>
        </p:nvSpPr>
        <p:spPr/>
        <p:txBody>
          <a:bodyPr/>
          <a:lstStyle/>
          <a:p>
            <a:fld id="{EA7858BA-97FF-467B-88B5-B4FF2FCC31FE}" type="slidenum">
              <a:rPr lang="de-DE" smtClean="0"/>
              <a:pPr/>
              <a:t>‹Nr.›</a:t>
            </a:fld>
            <a:endParaRPr lang="de-DE" dirty="0"/>
          </a:p>
        </p:txBody>
      </p:sp>
      <p:sp>
        <p:nvSpPr>
          <p:cNvPr id="4" name="Fußzeilenplatzhalter 3"/>
          <p:cNvSpPr>
            <a:spLocks noGrp="1"/>
          </p:cNvSpPr>
          <p:nvPr>
            <p:ph type="ftr" sz="quarter" idx="11"/>
          </p:nvPr>
        </p:nvSpPr>
        <p:spPr>
          <a:xfrm>
            <a:off x="9278400" y="6537600"/>
            <a:ext cx="873600" cy="196800"/>
          </a:xfrm>
          <a:prstGeom prst="rect">
            <a:avLst/>
          </a:prstGeom>
        </p:spPr>
        <p:txBody>
          <a:bodyPr/>
          <a:lstStyle/>
          <a:p>
            <a:r>
              <a:rPr lang="de-DE"/>
              <a:t>www.ufz.de</a:t>
            </a:r>
            <a:endParaRPr lang="de-DE" dirty="0"/>
          </a:p>
        </p:txBody>
      </p:sp>
      <p:sp>
        <p:nvSpPr>
          <p:cNvPr id="8" name="Textplatzhalter 7"/>
          <p:cNvSpPr>
            <a:spLocks noGrp="1"/>
          </p:cNvSpPr>
          <p:nvPr>
            <p:ph type="body" sz="quarter" idx="12" hasCustomPrompt="1"/>
          </p:nvPr>
        </p:nvSpPr>
        <p:spPr>
          <a:xfrm>
            <a:off x="478366" y="1507201"/>
            <a:ext cx="5473700" cy="4787900"/>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a:t>Edit text master format</a:t>
            </a:r>
          </a:p>
          <a:p>
            <a:pPr lvl="1"/>
            <a:r>
              <a:rPr lang="de-DE"/>
              <a:t>Second level</a:t>
            </a:r>
          </a:p>
          <a:p>
            <a:pPr lvl="2"/>
            <a:r>
              <a:rPr lang="de-DE"/>
              <a:t>Third level</a:t>
            </a:r>
          </a:p>
          <a:p>
            <a:pPr lvl="3"/>
            <a:r>
              <a:rPr lang="de-DE"/>
              <a:t>Vierte </a:t>
            </a:r>
            <a:r>
              <a:rPr lang="de-DE" dirty="0"/>
              <a:t>Ebene</a:t>
            </a:r>
          </a:p>
          <a:p>
            <a:pPr lvl="4"/>
            <a:r>
              <a:rPr lang="de-DE"/>
              <a:t>Fourth level</a:t>
            </a:r>
            <a:endParaRPr lang="de-DE" dirty="0"/>
          </a:p>
        </p:txBody>
      </p:sp>
      <p:sp>
        <p:nvSpPr>
          <p:cNvPr id="10" name="Bildplatzhalter 9"/>
          <p:cNvSpPr>
            <a:spLocks noGrp="1"/>
          </p:cNvSpPr>
          <p:nvPr>
            <p:ph type="pic" sz="quarter" idx="13" hasCustomPrompt="1"/>
          </p:nvPr>
        </p:nvSpPr>
        <p:spPr>
          <a:xfrm>
            <a:off x="6239933" y="1507200"/>
            <a:ext cx="5472067" cy="4695659"/>
          </a:xfrm>
        </p:spPr>
        <p:txBody>
          <a:bodyPr anchor="ctr" anchorCtr="0"/>
          <a:lstStyle>
            <a:lvl1pPr marL="0" indent="0" algn="ctr">
              <a:buNone/>
              <a:defRPr sz="1467">
                <a:solidFill>
                  <a:schemeClr val="bg2">
                    <a:lumMod val="50000"/>
                  </a:schemeClr>
                </a:solidFill>
              </a:defRPr>
            </a:lvl1pPr>
          </a:lstStyle>
          <a:p>
            <a:r>
              <a:rPr lang="de-DE"/>
              <a:t>Picture</a:t>
            </a:r>
          </a:p>
        </p:txBody>
      </p:sp>
      <p:sp>
        <p:nvSpPr>
          <p:cNvPr id="12" name="Textplatzhalter 11"/>
          <p:cNvSpPr>
            <a:spLocks noGrp="1"/>
          </p:cNvSpPr>
          <p:nvPr>
            <p:ph type="body" sz="quarter" idx="14" hasCustomPrompt="1"/>
          </p:nvPr>
        </p:nvSpPr>
        <p:spPr>
          <a:xfrm>
            <a:off x="6239934" y="6274858"/>
            <a:ext cx="2592917" cy="226484"/>
          </a:xfrm>
        </p:spPr>
        <p:txBody>
          <a:bodyPr/>
          <a:lstStyle>
            <a:lvl1pPr marL="0" indent="0">
              <a:lnSpc>
                <a:spcPct val="100000"/>
              </a:lnSpc>
              <a:buNone/>
              <a:defRPr sz="933"/>
            </a:lvl1pPr>
          </a:lstStyle>
          <a:p>
            <a:pPr lvl="0"/>
            <a:r>
              <a:rPr lang="de-DE"/>
              <a:t>Picture caption</a:t>
            </a:r>
            <a:endParaRPr lang="de-DE" dirty="0"/>
          </a:p>
        </p:txBody>
      </p:sp>
    </p:spTree>
    <p:extLst>
      <p:ext uri="{BB962C8B-B14F-4D97-AF65-F5344CB8AC3E}">
        <p14:creationId xmlns:p14="http://schemas.microsoft.com/office/powerpoint/2010/main" val="3232285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Inhalt Text/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a:t>Edit title master format by clicking</a:t>
            </a:r>
            <a:endParaRPr lang="de-DE"/>
          </a:p>
        </p:txBody>
      </p:sp>
      <p:sp>
        <p:nvSpPr>
          <p:cNvPr id="3" name="Foliennummernplatzhalter 2"/>
          <p:cNvSpPr>
            <a:spLocks noGrp="1"/>
          </p:cNvSpPr>
          <p:nvPr>
            <p:ph type="sldNum" sz="quarter" idx="10"/>
          </p:nvPr>
        </p:nvSpPr>
        <p:spPr/>
        <p:txBody>
          <a:bodyPr/>
          <a:lstStyle/>
          <a:p>
            <a:fld id="{EA7858BA-97FF-467B-88B5-B4FF2FCC31FE}" type="slidenum">
              <a:rPr lang="de-DE" smtClean="0"/>
              <a:pPr/>
              <a:t>‹Nr.›</a:t>
            </a:fld>
            <a:endParaRPr lang="de-DE" dirty="0"/>
          </a:p>
        </p:txBody>
      </p:sp>
      <p:sp>
        <p:nvSpPr>
          <p:cNvPr id="4" name="Fußzeilenplatzhalter 3"/>
          <p:cNvSpPr>
            <a:spLocks noGrp="1"/>
          </p:cNvSpPr>
          <p:nvPr>
            <p:ph type="ftr" sz="quarter" idx="11"/>
          </p:nvPr>
        </p:nvSpPr>
        <p:spPr>
          <a:xfrm>
            <a:off x="9278400" y="6537600"/>
            <a:ext cx="873600" cy="196800"/>
          </a:xfrm>
          <a:prstGeom prst="rect">
            <a:avLst/>
          </a:prstGeom>
        </p:spPr>
        <p:txBody>
          <a:bodyPr/>
          <a:lstStyle/>
          <a:p>
            <a:r>
              <a:rPr lang="de-DE"/>
              <a:t>www.ufz.de</a:t>
            </a:r>
            <a:endParaRPr lang="de-DE" dirty="0"/>
          </a:p>
        </p:txBody>
      </p:sp>
      <p:sp>
        <p:nvSpPr>
          <p:cNvPr id="7" name="Textplatzhalter 7"/>
          <p:cNvSpPr>
            <a:spLocks noGrp="1"/>
          </p:cNvSpPr>
          <p:nvPr>
            <p:ph type="body" sz="quarter" idx="12" hasCustomPrompt="1"/>
          </p:nvPr>
        </p:nvSpPr>
        <p:spPr>
          <a:xfrm>
            <a:off x="478366" y="1507201"/>
            <a:ext cx="5473700" cy="4787900"/>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a:t>Edit text master format</a:t>
            </a:r>
          </a:p>
          <a:p>
            <a:pPr lvl="1"/>
            <a:r>
              <a:rPr lang="de-DE"/>
              <a:t>Second level</a:t>
            </a:r>
          </a:p>
          <a:p>
            <a:pPr lvl="2"/>
            <a:r>
              <a:rPr lang="de-DE"/>
              <a:t>Third level</a:t>
            </a:r>
          </a:p>
          <a:p>
            <a:pPr lvl="3"/>
            <a:r>
              <a:rPr lang="de-DE"/>
              <a:t>Vierte </a:t>
            </a:r>
            <a:r>
              <a:rPr lang="de-DE" dirty="0"/>
              <a:t>Ebene</a:t>
            </a:r>
          </a:p>
          <a:p>
            <a:pPr lvl="4"/>
            <a:r>
              <a:rPr lang="de-DE"/>
              <a:t>Fourth level</a:t>
            </a:r>
            <a:endParaRPr lang="de-DE" dirty="0"/>
          </a:p>
        </p:txBody>
      </p:sp>
      <p:sp>
        <p:nvSpPr>
          <p:cNvPr id="10" name="Textplatzhalter 7"/>
          <p:cNvSpPr>
            <a:spLocks noGrp="1"/>
          </p:cNvSpPr>
          <p:nvPr>
            <p:ph type="body" sz="quarter" idx="13" hasCustomPrompt="1"/>
          </p:nvPr>
        </p:nvSpPr>
        <p:spPr>
          <a:xfrm>
            <a:off x="6236886" y="1517651"/>
            <a:ext cx="5473700" cy="4787900"/>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a:t>Edit text master format</a:t>
            </a:r>
          </a:p>
          <a:p>
            <a:pPr lvl="1"/>
            <a:r>
              <a:rPr lang="de-DE"/>
              <a:t>Second level</a:t>
            </a:r>
          </a:p>
          <a:p>
            <a:pPr lvl="2"/>
            <a:r>
              <a:rPr lang="de-DE"/>
              <a:t>Third level</a:t>
            </a:r>
          </a:p>
          <a:p>
            <a:pPr lvl="3"/>
            <a:r>
              <a:rPr lang="de-DE"/>
              <a:t>Vierte </a:t>
            </a:r>
            <a:r>
              <a:rPr lang="de-DE" dirty="0"/>
              <a:t>Ebene</a:t>
            </a:r>
          </a:p>
          <a:p>
            <a:pPr lvl="4"/>
            <a:r>
              <a:rPr lang="de-DE"/>
              <a:t>Fourth level</a:t>
            </a:r>
            <a:endParaRPr lang="de-DE" dirty="0"/>
          </a:p>
        </p:txBody>
      </p:sp>
    </p:spTree>
    <p:extLst>
      <p:ext uri="{BB962C8B-B14F-4D97-AF65-F5344CB8AC3E}">
        <p14:creationId xmlns:p14="http://schemas.microsoft.com/office/powerpoint/2010/main" val="3675011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elfolie Vollbild">
    <p:spTree>
      <p:nvGrpSpPr>
        <p:cNvPr id="1" name=""/>
        <p:cNvGrpSpPr/>
        <p:nvPr/>
      </p:nvGrpSpPr>
      <p:grpSpPr>
        <a:xfrm>
          <a:off x="0" y="0"/>
          <a:ext cx="0" cy="0"/>
          <a:chOff x="0" y="0"/>
          <a:chExt cx="0" cy="0"/>
        </a:xfrm>
      </p:grpSpPr>
      <p:sp>
        <p:nvSpPr>
          <p:cNvPr id="6" name="Bildplatzhalter 5"/>
          <p:cNvSpPr>
            <a:spLocks noGrp="1"/>
          </p:cNvSpPr>
          <p:nvPr>
            <p:ph type="pic" sz="quarter" idx="10"/>
          </p:nvPr>
        </p:nvSpPr>
        <p:spPr>
          <a:xfrm>
            <a:off x="240000" y="1315200"/>
            <a:ext cx="11712000" cy="5376000"/>
          </a:xfrm>
          <a:prstGeom prst="rect">
            <a:avLst/>
          </a:prstGeom>
        </p:spPr>
        <p:txBody>
          <a:bodyPr/>
          <a:lstStyle>
            <a:lvl1pPr marL="0" indent="0">
              <a:buNone/>
              <a:defRPr/>
            </a:lvl1pPr>
          </a:lstStyle>
          <a:p>
            <a:endParaRPr lang="de-DE" dirty="0"/>
          </a:p>
        </p:txBody>
      </p:sp>
      <p:sp>
        <p:nvSpPr>
          <p:cNvPr id="9" name="Foliennummernplatzhalter 8"/>
          <p:cNvSpPr>
            <a:spLocks noGrp="1"/>
          </p:cNvSpPr>
          <p:nvPr>
            <p:ph type="sldNum" sz="quarter" idx="12"/>
          </p:nvPr>
        </p:nvSpPr>
        <p:spPr/>
        <p:txBody>
          <a:bodyPr/>
          <a:lstStyle/>
          <a:p>
            <a:fld id="{7AF9AA50-0486-41C3-8F9C-2E057E6D6925}" type="slidenum">
              <a:rPr lang="de-DE" smtClean="0"/>
              <a:pPr/>
              <a:t>‹Nr.›</a:t>
            </a:fld>
            <a:endParaRPr lang="de-DE" dirty="0"/>
          </a:p>
        </p:txBody>
      </p:sp>
    </p:spTree>
    <p:extLst>
      <p:ext uri="{BB962C8B-B14F-4D97-AF65-F5344CB8AC3E}">
        <p14:creationId xmlns:p14="http://schemas.microsoft.com/office/powerpoint/2010/main" val="2090677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halt Bild + Bild/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a:t>Edit title master format by clicking</a:t>
            </a:r>
            <a:endParaRPr lang="de-DE"/>
          </a:p>
        </p:txBody>
      </p:sp>
      <p:sp>
        <p:nvSpPr>
          <p:cNvPr id="3" name="Foliennummernplatzhalter 2"/>
          <p:cNvSpPr>
            <a:spLocks noGrp="1"/>
          </p:cNvSpPr>
          <p:nvPr>
            <p:ph type="sldNum" sz="quarter" idx="10"/>
          </p:nvPr>
        </p:nvSpPr>
        <p:spPr/>
        <p:txBody>
          <a:bodyPr/>
          <a:lstStyle/>
          <a:p>
            <a:fld id="{EA7858BA-97FF-467B-88B5-B4FF2FCC31FE}" type="slidenum">
              <a:rPr lang="de-DE" smtClean="0"/>
              <a:pPr/>
              <a:t>‹Nr.›</a:t>
            </a:fld>
            <a:endParaRPr lang="de-DE" dirty="0"/>
          </a:p>
        </p:txBody>
      </p:sp>
      <p:sp>
        <p:nvSpPr>
          <p:cNvPr id="4" name="Fußzeilenplatzhalter 3"/>
          <p:cNvSpPr>
            <a:spLocks noGrp="1"/>
          </p:cNvSpPr>
          <p:nvPr>
            <p:ph type="ftr" sz="quarter" idx="11"/>
          </p:nvPr>
        </p:nvSpPr>
        <p:spPr>
          <a:xfrm>
            <a:off x="9278400" y="6537600"/>
            <a:ext cx="873600" cy="196800"/>
          </a:xfrm>
          <a:prstGeom prst="rect">
            <a:avLst/>
          </a:prstGeom>
        </p:spPr>
        <p:txBody>
          <a:bodyPr/>
          <a:lstStyle/>
          <a:p>
            <a:r>
              <a:rPr lang="de-DE"/>
              <a:t>www.ufz.de</a:t>
            </a:r>
            <a:endParaRPr lang="de-DE" dirty="0"/>
          </a:p>
        </p:txBody>
      </p:sp>
      <p:sp>
        <p:nvSpPr>
          <p:cNvPr id="9" name="Textplatzhalter 7"/>
          <p:cNvSpPr>
            <a:spLocks noGrp="1"/>
          </p:cNvSpPr>
          <p:nvPr>
            <p:ph type="body" sz="quarter" idx="13" hasCustomPrompt="1"/>
          </p:nvPr>
        </p:nvSpPr>
        <p:spPr>
          <a:xfrm>
            <a:off x="6238301" y="1507202"/>
            <a:ext cx="5473700" cy="1921799"/>
          </a:xfrm>
        </p:spPr>
        <p:txBody>
          <a:bodyPr/>
          <a:lstStyle>
            <a:lvl1pPr marL="0" marR="0" indent="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None/>
              <a:tabLst>
                <a:tab pos="239994" algn="l"/>
                <a:tab pos="479988" algn="l"/>
              </a:tabLst>
              <a:defRPr/>
            </a:lvl1pPr>
            <a:lvl2pPr marL="241294" indent="0">
              <a:buNone/>
              <a:defRPr/>
            </a:lvl2pPr>
            <a:lvl3pPr marL="480472" indent="0">
              <a:buNone/>
              <a:defRPr/>
            </a:lvl3pPr>
            <a:lvl4pPr marL="719649" indent="0">
              <a:buNone/>
              <a:defRPr/>
            </a:lvl4pPr>
            <a:lvl5pPr marL="952476" indent="0">
              <a:buNone/>
              <a:defRPr/>
            </a:lvl5pPr>
          </a:lstStyle>
          <a:p>
            <a:pPr lvl="0"/>
            <a:r>
              <a:rPr lang="de-DE"/>
              <a:t>Edit text master format</a:t>
            </a:r>
          </a:p>
          <a:p>
            <a:pPr lvl="0"/>
            <a:r>
              <a:rPr lang="de-DE"/>
              <a:t>Lorem ipsum dolor sit amet, consectetuer adipiscing elit. Aenean commodo ligula eget dolor. Aenean massa. Cum sociis natoque penatibus et magnis dis parturient montes, nascetur ridiculus mus.</a:t>
            </a:r>
          </a:p>
          <a:p>
            <a:pPr lvl="0"/>
            <a:endParaRPr lang="de-DE"/>
          </a:p>
          <a:p>
            <a:pPr lvl="0"/>
            <a:endParaRPr lang="de-DE" dirty="0"/>
          </a:p>
        </p:txBody>
      </p:sp>
      <p:sp>
        <p:nvSpPr>
          <p:cNvPr id="10" name="Bildplatzhalter 9"/>
          <p:cNvSpPr>
            <a:spLocks noGrp="1"/>
          </p:cNvSpPr>
          <p:nvPr>
            <p:ph type="pic" sz="quarter" idx="14" hasCustomPrompt="1"/>
          </p:nvPr>
        </p:nvSpPr>
        <p:spPr>
          <a:xfrm>
            <a:off x="480000" y="1507199"/>
            <a:ext cx="5472067" cy="2256000"/>
          </a:xfrm>
        </p:spPr>
        <p:txBody>
          <a:bodyPr anchor="ctr" anchorCtr="0"/>
          <a:lstStyle>
            <a:lvl1pPr marL="0" indent="0" algn="ctr">
              <a:buNone/>
              <a:defRPr sz="1467">
                <a:solidFill>
                  <a:schemeClr val="bg2">
                    <a:lumMod val="50000"/>
                  </a:schemeClr>
                </a:solidFill>
              </a:defRPr>
            </a:lvl1pPr>
          </a:lstStyle>
          <a:p>
            <a:r>
              <a:rPr lang="de-DE"/>
              <a:t>picture</a:t>
            </a:r>
          </a:p>
        </p:txBody>
      </p:sp>
      <p:sp>
        <p:nvSpPr>
          <p:cNvPr id="11" name="Bildplatzhalter 9"/>
          <p:cNvSpPr>
            <a:spLocks noGrp="1"/>
          </p:cNvSpPr>
          <p:nvPr>
            <p:ph type="pic" sz="quarter" idx="15" hasCustomPrompt="1"/>
          </p:nvPr>
        </p:nvSpPr>
        <p:spPr>
          <a:xfrm>
            <a:off x="480000" y="3936000"/>
            <a:ext cx="5472067" cy="2256000"/>
          </a:xfrm>
        </p:spPr>
        <p:txBody>
          <a:bodyPr anchor="ctr" anchorCtr="0"/>
          <a:lstStyle>
            <a:lvl1pPr marL="0" indent="0" algn="ctr">
              <a:buNone/>
              <a:defRPr sz="1467">
                <a:solidFill>
                  <a:schemeClr val="bg2">
                    <a:lumMod val="50000"/>
                  </a:schemeClr>
                </a:solidFill>
              </a:defRPr>
            </a:lvl1pPr>
          </a:lstStyle>
          <a:p>
            <a:r>
              <a:rPr lang="de-DE"/>
              <a:t>picture</a:t>
            </a:r>
          </a:p>
        </p:txBody>
      </p:sp>
      <p:sp>
        <p:nvSpPr>
          <p:cNvPr id="14" name="Textplatzhalter 13"/>
          <p:cNvSpPr>
            <a:spLocks noGrp="1"/>
          </p:cNvSpPr>
          <p:nvPr>
            <p:ph type="body" sz="quarter" idx="16" hasCustomPrompt="1"/>
          </p:nvPr>
        </p:nvSpPr>
        <p:spPr>
          <a:xfrm>
            <a:off x="478367" y="6263895"/>
            <a:ext cx="5472000" cy="285452"/>
          </a:xfrm>
        </p:spPr>
        <p:txBody>
          <a:bodyPr/>
          <a:lstStyle>
            <a:lvl1pPr marL="0" marR="0" indent="0" algn="l" defTabSz="239994" rtl="0" eaLnBrk="1" fontAlgn="auto" latinLnBrk="0" hangingPunct="1">
              <a:lnSpc>
                <a:spcPct val="100000"/>
              </a:lnSpc>
              <a:spcBef>
                <a:spcPts val="0"/>
              </a:spcBef>
              <a:spcAft>
                <a:spcPts val="2173"/>
              </a:spcAft>
              <a:buClr>
                <a:schemeClr val="tx2"/>
              </a:buClr>
              <a:buSzTx/>
              <a:buFont typeface="Wingdings" panose="05000000000000000000" pitchFamily="2" charset="2"/>
              <a:buNone/>
              <a:tabLst>
                <a:tab pos="239994" algn="l"/>
                <a:tab pos="479988" algn="l"/>
              </a:tabLst>
              <a:defRPr sz="933"/>
            </a:lvl1pPr>
            <a:lvl2pPr marL="241294" indent="0">
              <a:buNone/>
              <a:defRPr sz="933"/>
            </a:lvl2pPr>
            <a:lvl3pPr marL="480472" indent="0">
              <a:buNone/>
              <a:defRPr sz="933"/>
            </a:lvl3pPr>
            <a:lvl4pPr marL="719649" indent="0">
              <a:buNone/>
              <a:defRPr sz="933"/>
            </a:lvl4pPr>
            <a:lvl5pPr marL="952476" indent="0">
              <a:buNone/>
              <a:defRPr sz="933"/>
            </a:lvl5pPr>
          </a:lstStyle>
          <a:p>
            <a:pPr marL="0" marR="0" lvl="0" indent="0" algn="l" defTabSz="239994" rtl="0" eaLnBrk="1" fontAlgn="auto" latinLnBrk="0" hangingPunct="1">
              <a:lnSpc>
                <a:spcPct val="100000"/>
              </a:lnSpc>
              <a:spcBef>
                <a:spcPts val="0"/>
              </a:spcBef>
              <a:spcAft>
                <a:spcPts val="2173"/>
              </a:spcAft>
              <a:buClr>
                <a:schemeClr val="tx2"/>
              </a:buClr>
              <a:buSzTx/>
              <a:buFont typeface="Wingdings" panose="05000000000000000000" pitchFamily="2" charset="2"/>
              <a:buNone/>
              <a:tabLst>
                <a:tab pos="239994" algn="l"/>
                <a:tab pos="479988" algn="l"/>
              </a:tabLst>
              <a:defRPr/>
            </a:pPr>
            <a:r>
              <a:rPr lang="de-DE"/>
              <a:t>Picture caption top and bottom</a:t>
            </a:r>
            <a:endParaRPr lang="de-DE" dirty="0"/>
          </a:p>
        </p:txBody>
      </p:sp>
      <p:sp>
        <p:nvSpPr>
          <p:cNvPr id="6" name="Textplatzhalter 5"/>
          <p:cNvSpPr>
            <a:spLocks noGrp="1"/>
          </p:cNvSpPr>
          <p:nvPr>
            <p:ph type="body" sz="quarter" idx="17" hasCustomPrompt="1"/>
          </p:nvPr>
        </p:nvSpPr>
        <p:spPr>
          <a:xfrm>
            <a:off x="6238925" y="3669027"/>
            <a:ext cx="5473700" cy="1968632"/>
          </a:xfrm>
        </p:spPr>
        <p:txBody>
          <a:bodyPr/>
          <a:lstStyle>
            <a:lvl1pPr marL="0" marR="0" indent="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None/>
              <a:tabLst>
                <a:tab pos="239994" algn="l"/>
                <a:tab pos="479988" algn="l"/>
              </a:tabLst>
              <a:defRPr/>
            </a:lvl1pPr>
          </a:lstStyle>
          <a:p>
            <a:pPr lvl="0"/>
            <a:r>
              <a:rPr lang="de-DE"/>
              <a:t>Edit text master format</a:t>
            </a:r>
          </a:p>
          <a:p>
            <a:pPr lvl="0"/>
            <a:r>
              <a:rPr lang="de-DE"/>
              <a:t>Lorem ipsum dolor sit amet, consectetuer adipiscing elit. Aenean commodo ligula eget dolor. Aenean massa. </a:t>
            </a:r>
          </a:p>
          <a:p>
            <a:pPr marL="380990" marR="0" lvl="0" indent="-38099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Char char="§"/>
              <a:tabLst>
                <a:tab pos="239994" algn="l"/>
                <a:tab pos="479988" algn="l"/>
              </a:tabLst>
              <a:defRPr/>
            </a:pPr>
            <a:r>
              <a:rPr lang="de-DE"/>
              <a:t>Lorem ipsum dolor sit amet, consectetuer adipiscing elit. Aenean commodo ligula eget dolor. Aenean massa. </a:t>
            </a:r>
          </a:p>
        </p:txBody>
      </p:sp>
    </p:spTree>
    <p:extLst>
      <p:ext uri="{BB962C8B-B14F-4D97-AF65-F5344CB8AC3E}">
        <p14:creationId xmlns:p14="http://schemas.microsoft.com/office/powerpoint/2010/main" val="2987356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halt Text + Bild/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a:t>Edit title master format by clicking</a:t>
            </a:r>
            <a:endParaRPr lang="de-DE"/>
          </a:p>
        </p:txBody>
      </p:sp>
      <p:sp>
        <p:nvSpPr>
          <p:cNvPr id="3" name="Foliennummernplatzhalter 2"/>
          <p:cNvSpPr>
            <a:spLocks noGrp="1"/>
          </p:cNvSpPr>
          <p:nvPr>
            <p:ph type="sldNum" sz="quarter" idx="10"/>
          </p:nvPr>
        </p:nvSpPr>
        <p:spPr/>
        <p:txBody>
          <a:bodyPr/>
          <a:lstStyle/>
          <a:p>
            <a:fld id="{EA7858BA-97FF-467B-88B5-B4FF2FCC31FE}" type="slidenum">
              <a:rPr lang="de-DE" smtClean="0"/>
              <a:pPr/>
              <a:t>‹Nr.›</a:t>
            </a:fld>
            <a:endParaRPr lang="de-DE" dirty="0"/>
          </a:p>
        </p:txBody>
      </p:sp>
      <p:sp>
        <p:nvSpPr>
          <p:cNvPr id="4" name="Fußzeilenplatzhalter 3"/>
          <p:cNvSpPr>
            <a:spLocks noGrp="1"/>
          </p:cNvSpPr>
          <p:nvPr>
            <p:ph type="ftr" sz="quarter" idx="11"/>
          </p:nvPr>
        </p:nvSpPr>
        <p:spPr>
          <a:xfrm>
            <a:off x="9278400" y="6537600"/>
            <a:ext cx="873600" cy="196800"/>
          </a:xfrm>
          <a:prstGeom prst="rect">
            <a:avLst/>
          </a:prstGeom>
        </p:spPr>
        <p:txBody>
          <a:bodyPr/>
          <a:lstStyle/>
          <a:p>
            <a:r>
              <a:rPr lang="de-DE"/>
              <a:t>www.ufz.de</a:t>
            </a:r>
            <a:endParaRPr lang="de-DE" dirty="0"/>
          </a:p>
        </p:txBody>
      </p:sp>
      <p:sp>
        <p:nvSpPr>
          <p:cNvPr id="5" name="Bildplatzhalter 9"/>
          <p:cNvSpPr>
            <a:spLocks noGrp="1"/>
          </p:cNvSpPr>
          <p:nvPr>
            <p:ph type="pic" sz="quarter" idx="15" hasCustomPrompt="1"/>
          </p:nvPr>
        </p:nvSpPr>
        <p:spPr>
          <a:xfrm>
            <a:off x="480000" y="3936000"/>
            <a:ext cx="5472067" cy="2256000"/>
          </a:xfrm>
        </p:spPr>
        <p:txBody>
          <a:bodyPr anchor="ctr" anchorCtr="0"/>
          <a:lstStyle>
            <a:lvl1pPr marL="0" indent="0" algn="ctr">
              <a:buNone/>
              <a:defRPr sz="1467">
                <a:solidFill>
                  <a:schemeClr val="bg2">
                    <a:lumMod val="50000"/>
                  </a:schemeClr>
                </a:solidFill>
              </a:defRPr>
            </a:lvl1pPr>
          </a:lstStyle>
          <a:p>
            <a:r>
              <a:rPr lang="de-DE"/>
              <a:t>picture</a:t>
            </a:r>
          </a:p>
        </p:txBody>
      </p:sp>
      <p:sp>
        <p:nvSpPr>
          <p:cNvPr id="6" name="Bildplatzhalter 9"/>
          <p:cNvSpPr>
            <a:spLocks noGrp="1"/>
          </p:cNvSpPr>
          <p:nvPr>
            <p:ph type="pic" sz="quarter" idx="16" hasCustomPrompt="1"/>
          </p:nvPr>
        </p:nvSpPr>
        <p:spPr>
          <a:xfrm>
            <a:off x="6239933" y="3936789"/>
            <a:ext cx="5472000" cy="2256000"/>
          </a:xfrm>
        </p:spPr>
        <p:txBody>
          <a:bodyPr anchor="ctr" anchorCtr="0"/>
          <a:lstStyle>
            <a:lvl1pPr marL="0" indent="0" algn="ctr">
              <a:buNone/>
              <a:defRPr lang="de-DE" sz="1467" kern="1200">
                <a:solidFill>
                  <a:schemeClr val="bg2">
                    <a:lumMod val="50000"/>
                  </a:schemeClr>
                </a:solidFill>
                <a:latin typeface="+mn-lt"/>
                <a:ea typeface="+mn-ea"/>
                <a:cs typeface="+mn-cs"/>
              </a:defRPr>
            </a:lvl1pPr>
          </a:lstStyle>
          <a:p>
            <a:r>
              <a:rPr lang="de-DE"/>
              <a:t>picture</a:t>
            </a:r>
          </a:p>
        </p:txBody>
      </p:sp>
      <p:sp>
        <p:nvSpPr>
          <p:cNvPr id="7" name="Textplatzhalter 13"/>
          <p:cNvSpPr>
            <a:spLocks noGrp="1"/>
          </p:cNvSpPr>
          <p:nvPr>
            <p:ph type="body" sz="quarter" idx="17" hasCustomPrompt="1"/>
          </p:nvPr>
        </p:nvSpPr>
        <p:spPr>
          <a:xfrm>
            <a:off x="478367" y="6263895"/>
            <a:ext cx="5472000" cy="285452"/>
          </a:xfrm>
        </p:spPr>
        <p:txBody>
          <a:bodyPr/>
          <a:lstStyle>
            <a:lvl1pPr marL="0" indent="0">
              <a:lnSpc>
                <a:spcPct val="100000"/>
              </a:lnSpc>
              <a:buNone/>
              <a:defRPr sz="933"/>
            </a:lvl1pPr>
            <a:lvl2pPr marL="241294" indent="0">
              <a:buNone/>
              <a:defRPr sz="933"/>
            </a:lvl2pPr>
            <a:lvl3pPr marL="480472" indent="0">
              <a:buNone/>
              <a:defRPr sz="933"/>
            </a:lvl3pPr>
            <a:lvl4pPr marL="719649" indent="0">
              <a:buNone/>
              <a:defRPr sz="933"/>
            </a:lvl4pPr>
            <a:lvl5pPr marL="952476" indent="0">
              <a:buNone/>
              <a:defRPr sz="933"/>
            </a:lvl5pPr>
          </a:lstStyle>
          <a:p>
            <a:pPr lvl="0"/>
            <a:r>
              <a:rPr lang="de-DE"/>
              <a:t>Picture caption</a:t>
            </a:r>
            <a:endParaRPr lang="de-DE" dirty="0"/>
          </a:p>
        </p:txBody>
      </p:sp>
      <p:sp>
        <p:nvSpPr>
          <p:cNvPr id="8" name="Textplatzhalter 13"/>
          <p:cNvSpPr>
            <a:spLocks noGrp="1"/>
          </p:cNvSpPr>
          <p:nvPr>
            <p:ph type="body" sz="quarter" idx="18" hasCustomPrompt="1"/>
          </p:nvPr>
        </p:nvSpPr>
        <p:spPr>
          <a:xfrm>
            <a:off x="6253867" y="6264001"/>
            <a:ext cx="2578984" cy="285452"/>
          </a:xfrm>
        </p:spPr>
        <p:txBody>
          <a:bodyPr/>
          <a:lstStyle>
            <a:lvl1pPr marL="0" indent="0">
              <a:lnSpc>
                <a:spcPct val="100000"/>
              </a:lnSpc>
              <a:buNone/>
              <a:defRPr sz="933"/>
            </a:lvl1pPr>
            <a:lvl2pPr marL="241294" indent="0">
              <a:buNone/>
              <a:defRPr sz="933"/>
            </a:lvl2pPr>
            <a:lvl3pPr marL="480472" indent="0">
              <a:buNone/>
              <a:defRPr sz="933"/>
            </a:lvl3pPr>
            <a:lvl4pPr marL="719649" indent="0">
              <a:buNone/>
              <a:defRPr sz="933"/>
            </a:lvl4pPr>
            <a:lvl5pPr marL="952476" indent="0">
              <a:buNone/>
              <a:defRPr sz="933"/>
            </a:lvl5pPr>
          </a:lstStyle>
          <a:p>
            <a:pPr lvl="0"/>
            <a:r>
              <a:rPr lang="de-DE"/>
              <a:t>Picture caption</a:t>
            </a:r>
            <a:endParaRPr lang="de-DE" dirty="0"/>
          </a:p>
        </p:txBody>
      </p:sp>
      <p:sp>
        <p:nvSpPr>
          <p:cNvPr id="10" name="Textplatzhalter 7"/>
          <p:cNvSpPr>
            <a:spLocks noGrp="1"/>
          </p:cNvSpPr>
          <p:nvPr>
            <p:ph type="body" sz="quarter" idx="12" hasCustomPrompt="1"/>
          </p:nvPr>
        </p:nvSpPr>
        <p:spPr>
          <a:xfrm>
            <a:off x="478366" y="1507202"/>
            <a:ext cx="5473700" cy="2113821"/>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a:t>Edit text master format</a:t>
            </a:r>
          </a:p>
          <a:p>
            <a:pPr lvl="1"/>
            <a:r>
              <a:rPr lang="de-DE"/>
              <a:t>Second level</a:t>
            </a:r>
          </a:p>
          <a:p>
            <a:pPr lvl="2"/>
            <a:r>
              <a:rPr lang="de-DE"/>
              <a:t>Third level</a:t>
            </a:r>
          </a:p>
          <a:p>
            <a:pPr lvl="3"/>
            <a:r>
              <a:rPr lang="de-DE"/>
              <a:t>Vierte </a:t>
            </a:r>
            <a:r>
              <a:rPr lang="de-DE" dirty="0"/>
              <a:t>Ebene</a:t>
            </a:r>
          </a:p>
          <a:p>
            <a:pPr lvl="4"/>
            <a:r>
              <a:rPr lang="de-DE"/>
              <a:t>Fourth level</a:t>
            </a:r>
            <a:endParaRPr lang="de-DE" dirty="0"/>
          </a:p>
        </p:txBody>
      </p:sp>
    </p:spTree>
    <p:extLst>
      <p:ext uri="{BB962C8B-B14F-4D97-AF65-F5344CB8AC3E}">
        <p14:creationId xmlns:p14="http://schemas.microsoft.com/office/powerpoint/2010/main" val="11378966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alt Text/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a:t>Edit title master format by clicking</a:t>
            </a:r>
            <a:endParaRPr lang="de-DE"/>
          </a:p>
        </p:txBody>
      </p:sp>
      <p:sp>
        <p:nvSpPr>
          <p:cNvPr id="3" name="Foliennummernplatzhalter 2"/>
          <p:cNvSpPr>
            <a:spLocks noGrp="1"/>
          </p:cNvSpPr>
          <p:nvPr>
            <p:ph type="sldNum" sz="quarter" idx="10"/>
          </p:nvPr>
        </p:nvSpPr>
        <p:spPr/>
        <p:txBody>
          <a:bodyPr/>
          <a:lstStyle/>
          <a:p>
            <a:fld id="{EA7858BA-97FF-467B-88B5-B4FF2FCC31FE}" type="slidenum">
              <a:rPr lang="de-DE" smtClean="0"/>
              <a:pPr/>
              <a:t>‹Nr.›</a:t>
            </a:fld>
            <a:endParaRPr lang="de-DE" dirty="0"/>
          </a:p>
        </p:txBody>
      </p:sp>
      <p:sp>
        <p:nvSpPr>
          <p:cNvPr id="4" name="Fußzeilenplatzhalter 3"/>
          <p:cNvSpPr>
            <a:spLocks noGrp="1"/>
          </p:cNvSpPr>
          <p:nvPr>
            <p:ph type="ftr" sz="quarter" idx="11"/>
          </p:nvPr>
        </p:nvSpPr>
        <p:spPr>
          <a:xfrm>
            <a:off x="9278400" y="6537600"/>
            <a:ext cx="873600" cy="196800"/>
          </a:xfrm>
          <a:prstGeom prst="rect">
            <a:avLst/>
          </a:prstGeom>
        </p:spPr>
        <p:txBody>
          <a:bodyPr/>
          <a:lstStyle/>
          <a:p>
            <a:r>
              <a:rPr lang="de-DE"/>
              <a:t>www.ufz.de</a:t>
            </a:r>
            <a:endParaRPr lang="de-DE" dirty="0"/>
          </a:p>
        </p:txBody>
      </p:sp>
      <p:sp>
        <p:nvSpPr>
          <p:cNvPr id="8" name="Textplatzhalter 7"/>
          <p:cNvSpPr>
            <a:spLocks noGrp="1"/>
          </p:cNvSpPr>
          <p:nvPr>
            <p:ph type="body" sz="quarter" idx="12" hasCustomPrompt="1"/>
          </p:nvPr>
        </p:nvSpPr>
        <p:spPr>
          <a:xfrm>
            <a:off x="478366" y="1507201"/>
            <a:ext cx="5473700" cy="4787900"/>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a:t>Edit text master format</a:t>
            </a:r>
          </a:p>
          <a:p>
            <a:pPr lvl="1"/>
            <a:r>
              <a:rPr lang="de-DE"/>
              <a:t>Second level</a:t>
            </a:r>
          </a:p>
          <a:p>
            <a:pPr lvl="2"/>
            <a:r>
              <a:rPr lang="de-DE"/>
              <a:t>Third level</a:t>
            </a:r>
          </a:p>
          <a:p>
            <a:pPr lvl="3"/>
            <a:r>
              <a:rPr lang="de-DE"/>
              <a:t>Vierte </a:t>
            </a:r>
            <a:r>
              <a:rPr lang="de-DE" dirty="0"/>
              <a:t>Ebene</a:t>
            </a:r>
          </a:p>
          <a:p>
            <a:pPr lvl="4"/>
            <a:r>
              <a:rPr lang="de-DE"/>
              <a:t>Fourth level</a:t>
            </a:r>
            <a:endParaRPr lang="de-DE" dirty="0"/>
          </a:p>
        </p:txBody>
      </p:sp>
      <p:sp>
        <p:nvSpPr>
          <p:cNvPr id="10" name="Bildplatzhalter 9"/>
          <p:cNvSpPr>
            <a:spLocks noGrp="1"/>
          </p:cNvSpPr>
          <p:nvPr>
            <p:ph type="pic" sz="quarter" idx="13" hasCustomPrompt="1"/>
          </p:nvPr>
        </p:nvSpPr>
        <p:spPr>
          <a:xfrm>
            <a:off x="6239933" y="1507200"/>
            <a:ext cx="5472067" cy="4695659"/>
          </a:xfrm>
        </p:spPr>
        <p:txBody>
          <a:bodyPr anchor="ctr" anchorCtr="0"/>
          <a:lstStyle>
            <a:lvl1pPr marL="0" indent="0" algn="ctr">
              <a:buNone/>
              <a:defRPr sz="1467">
                <a:solidFill>
                  <a:schemeClr val="bg2">
                    <a:lumMod val="50000"/>
                  </a:schemeClr>
                </a:solidFill>
              </a:defRPr>
            </a:lvl1pPr>
          </a:lstStyle>
          <a:p>
            <a:r>
              <a:rPr lang="de-DE"/>
              <a:t>Picture</a:t>
            </a:r>
          </a:p>
        </p:txBody>
      </p:sp>
      <p:sp>
        <p:nvSpPr>
          <p:cNvPr id="12" name="Textplatzhalter 11"/>
          <p:cNvSpPr>
            <a:spLocks noGrp="1"/>
          </p:cNvSpPr>
          <p:nvPr>
            <p:ph type="body" sz="quarter" idx="14" hasCustomPrompt="1"/>
          </p:nvPr>
        </p:nvSpPr>
        <p:spPr>
          <a:xfrm>
            <a:off x="6239934" y="6274858"/>
            <a:ext cx="2592917" cy="226484"/>
          </a:xfrm>
        </p:spPr>
        <p:txBody>
          <a:bodyPr/>
          <a:lstStyle>
            <a:lvl1pPr marL="0" indent="0">
              <a:lnSpc>
                <a:spcPct val="100000"/>
              </a:lnSpc>
              <a:buNone/>
              <a:defRPr sz="933"/>
            </a:lvl1pPr>
          </a:lstStyle>
          <a:p>
            <a:pPr lvl="0"/>
            <a:r>
              <a:rPr lang="de-DE"/>
              <a:t>Picture caption</a:t>
            </a:r>
            <a:endParaRPr lang="de-DE" dirty="0"/>
          </a:p>
        </p:txBody>
      </p:sp>
    </p:spTree>
    <p:extLst>
      <p:ext uri="{BB962C8B-B14F-4D97-AF65-F5344CB8AC3E}">
        <p14:creationId xmlns:p14="http://schemas.microsoft.com/office/powerpoint/2010/main" val="1854517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Inhalt Text/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a:t>Edit title master format by clicking</a:t>
            </a:r>
            <a:endParaRPr lang="de-DE"/>
          </a:p>
        </p:txBody>
      </p:sp>
      <p:sp>
        <p:nvSpPr>
          <p:cNvPr id="3" name="Foliennummernplatzhalter 2"/>
          <p:cNvSpPr>
            <a:spLocks noGrp="1"/>
          </p:cNvSpPr>
          <p:nvPr>
            <p:ph type="sldNum" sz="quarter" idx="10"/>
          </p:nvPr>
        </p:nvSpPr>
        <p:spPr/>
        <p:txBody>
          <a:bodyPr/>
          <a:lstStyle/>
          <a:p>
            <a:fld id="{EA7858BA-97FF-467B-88B5-B4FF2FCC31FE}" type="slidenum">
              <a:rPr lang="de-DE" smtClean="0"/>
              <a:pPr/>
              <a:t>‹Nr.›</a:t>
            </a:fld>
            <a:endParaRPr lang="de-DE" dirty="0"/>
          </a:p>
        </p:txBody>
      </p:sp>
      <p:sp>
        <p:nvSpPr>
          <p:cNvPr id="4" name="Fußzeilenplatzhalter 3"/>
          <p:cNvSpPr>
            <a:spLocks noGrp="1"/>
          </p:cNvSpPr>
          <p:nvPr>
            <p:ph type="ftr" sz="quarter" idx="11"/>
          </p:nvPr>
        </p:nvSpPr>
        <p:spPr>
          <a:xfrm>
            <a:off x="9278400" y="6537600"/>
            <a:ext cx="873600" cy="196800"/>
          </a:xfrm>
          <a:prstGeom prst="rect">
            <a:avLst/>
          </a:prstGeom>
        </p:spPr>
        <p:txBody>
          <a:bodyPr/>
          <a:lstStyle/>
          <a:p>
            <a:r>
              <a:rPr lang="de-DE"/>
              <a:t>www.ufz.de</a:t>
            </a:r>
            <a:endParaRPr lang="de-DE" dirty="0"/>
          </a:p>
        </p:txBody>
      </p:sp>
      <p:sp>
        <p:nvSpPr>
          <p:cNvPr id="7" name="Textplatzhalter 7"/>
          <p:cNvSpPr>
            <a:spLocks noGrp="1"/>
          </p:cNvSpPr>
          <p:nvPr>
            <p:ph type="body" sz="quarter" idx="12" hasCustomPrompt="1"/>
          </p:nvPr>
        </p:nvSpPr>
        <p:spPr>
          <a:xfrm>
            <a:off x="478366" y="1507201"/>
            <a:ext cx="5473700" cy="4787900"/>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a:t>Edit text master format</a:t>
            </a:r>
          </a:p>
          <a:p>
            <a:pPr lvl="1"/>
            <a:r>
              <a:rPr lang="de-DE"/>
              <a:t>Second level</a:t>
            </a:r>
          </a:p>
          <a:p>
            <a:pPr lvl="2"/>
            <a:r>
              <a:rPr lang="de-DE"/>
              <a:t>Third level</a:t>
            </a:r>
          </a:p>
          <a:p>
            <a:pPr lvl="3"/>
            <a:r>
              <a:rPr lang="de-DE"/>
              <a:t>Vierte </a:t>
            </a:r>
            <a:r>
              <a:rPr lang="de-DE" dirty="0"/>
              <a:t>Ebene</a:t>
            </a:r>
          </a:p>
          <a:p>
            <a:pPr lvl="4"/>
            <a:r>
              <a:rPr lang="de-DE"/>
              <a:t>Fourth level</a:t>
            </a:r>
            <a:endParaRPr lang="de-DE" dirty="0"/>
          </a:p>
        </p:txBody>
      </p:sp>
      <p:sp>
        <p:nvSpPr>
          <p:cNvPr id="10" name="Textplatzhalter 7"/>
          <p:cNvSpPr>
            <a:spLocks noGrp="1"/>
          </p:cNvSpPr>
          <p:nvPr>
            <p:ph type="body" sz="quarter" idx="13" hasCustomPrompt="1"/>
          </p:nvPr>
        </p:nvSpPr>
        <p:spPr>
          <a:xfrm>
            <a:off x="6236886" y="1517651"/>
            <a:ext cx="5473700" cy="4787900"/>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a:t>Edit text master format</a:t>
            </a:r>
          </a:p>
          <a:p>
            <a:pPr lvl="1"/>
            <a:r>
              <a:rPr lang="de-DE"/>
              <a:t>Second level</a:t>
            </a:r>
          </a:p>
          <a:p>
            <a:pPr lvl="2"/>
            <a:r>
              <a:rPr lang="de-DE"/>
              <a:t>Third level</a:t>
            </a:r>
          </a:p>
          <a:p>
            <a:pPr lvl="3"/>
            <a:r>
              <a:rPr lang="de-DE"/>
              <a:t>Vierte </a:t>
            </a:r>
            <a:r>
              <a:rPr lang="de-DE" dirty="0"/>
              <a:t>Ebene</a:t>
            </a:r>
          </a:p>
          <a:p>
            <a:pPr lvl="4"/>
            <a:r>
              <a:rPr lang="de-DE"/>
              <a:t>Fourth level</a:t>
            </a:r>
            <a:endParaRPr lang="de-DE" dirty="0"/>
          </a:p>
        </p:txBody>
      </p:sp>
    </p:spTree>
    <p:extLst>
      <p:ext uri="{BB962C8B-B14F-4D97-AF65-F5344CB8AC3E}">
        <p14:creationId xmlns:p14="http://schemas.microsoft.com/office/powerpoint/2010/main" val="1442813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halt Bild + Bild/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a:t>Edit title master format by clicking</a:t>
            </a:r>
            <a:endParaRPr lang="de-DE"/>
          </a:p>
        </p:txBody>
      </p:sp>
      <p:sp>
        <p:nvSpPr>
          <p:cNvPr id="3" name="Foliennummernplatzhalter 2"/>
          <p:cNvSpPr>
            <a:spLocks noGrp="1"/>
          </p:cNvSpPr>
          <p:nvPr>
            <p:ph type="sldNum" sz="quarter" idx="10"/>
          </p:nvPr>
        </p:nvSpPr>
        <p:spPr/>
        <p:txBody>
          <a:bodyPr/>
          <a:lstStyle/>
          <a:p>
            <a:fld id="{EA7858BA-97FF-467B-88B5-B4FF2FCC31FE}" type="slidenum">
              <a:rPr lang="de-DE" smtClean="0"/>
              <a:pPr/>
              <a:t>‹Nr.›</a:t>
            </a:fld>
            <a:endParaRPr lang="de-DE" dirty="0"/>
          </a:p>
        </p:txBody>
      </p:sp>
      <p:sp>
        <p:nvSpPr>
          <p:cNvPr id="4" name="Fußzeilenplatzhalter 3"/>
          <p:cNvSpPr>
            <a:spLocks noGrp="1"/>
          </p:cNvSpPr>
          <p:nvPr>
            <p:ph type="ftr" sz="quarter" idx="11"/>
          </p:nvPr>
        </p:nvSpPr>
        <p:spPr>
          <a:xfrm>
            <a:off x="9278400" y="6537600"/>
            <a:ext cx="873600" cy="196800"/>
          </a:xfrm>
          <a:prstGeom prst="rect">
            <a:avLst/>
          </a:prstGeom>
        </p:spPr>
        <p:txBody>
          <a:bodyPr/>
          <a:lstStyle/>
          <a:p>
            <a:r>
              <a:rPr lang="de-DE"/>
              <a:t>www.ufz.de</a:t>
            </a:r>
            <a:endParaRPr lang="de-DE" dirty="0"/>
          </a:p>
        </p:txBody>
      </p:sp>
      <p:sp>
        <p:nvSpPr>
          <p:cNvPr id="9" name="Textplatzhalter 7"/>
          <p:cNvSpPr>
            <a:spLocks noGrp="1"/>
          </p:cNvSpPr>
          <p:nvPr>
            <p:ph type="body" sz="quarter" idx="13" hasCustomPrompt="1"/>
          </p:nvPr>
        </p:nvSpPr>
        <p:spPr>
          <a:xfrm>
            <a:off x="6238301" y="1507202"/>
            <a:ext cx="5473700" cy="1921799"/>
          </a:xfrm>
        </p:spPr>
        <p:txBody>
          <a:bodyPr/>
          <a:lstStyle>
            <a:lvl1pPr marL="0" marR="0" indent="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None/>
              <a:tabLst>
                <a:tab pos="239994" algn="l"/>
                <a:tab pos="479988" algn="l"/>
              </a:tabLst>
              <a:defRPr/>
            </a:lvl1pPr>
            <a:lvl2pPr marL="241294" indent="0">
              <a:buNone/>
              <a:defRPr/>
            </a:lvl2pPr>
            <a:lvl3pPr marL="480472" indent="0">
              <a:buNone/>
              <a:defRPr/>
            </a:lvl3pPr>
            <a:lvl4pPr marL="719649" indent="0">
              <a:buNone/>
              <a:defRPr/>
            </a:lvl4pPr>
            <a:lvl5pPr marL="952476" indent="0">
              <a:buNone/>
              <a:defRPr/>
            </a:lvl5pPr>
          </a:lstStyle>
          <a:p>
            <a:pPr lvl="0"/>
            <a:r>
              <a:rPr lang="de-DE"/>
              <a:t>Edit text master format</a:t>
            </a:r>
          </a:p>
          <a:p>
            <a:pPr lvl="0"/>
            <a:r>
              <a:rPr lang="de-DE"/>
              <a:t>Lorem ipsum dolor sit amet, consectetuer adipiscing elit. Aenean commodo ligula eget dolor. Aenean massa. Cum sociis natoque penatibus et magnis dis parturient montes, nascetur ridiculus mus.</a:t>
            </a:r>
          </a:p>
          <a:p>
            <a:pPr lvl="0"/>
            <a:endParaRPr lang="de-DE"/>
          </a:p>
          <a:p>
            <a:pPr lvl="0"/>
            <a:endParaRPr lang="de-DE" dirty="0"/>
          </a:p>
        </p:txBody>
      </p:sp>
      <p:sp>
        <p:nvSpPr>
          <p:cNvPr id="10" name="Bildplatzhalter 9"/>
          <p:cNvSpPr>
            <a:spLocks noGrp="1"/>
          </p:cNvSpPr>
          <p:nvPr>
            <p:ph type="pic" sz="quarter" idx="14" hasCustomPrompt="1"/>
          </p:nvPr>
        </p:nvSpPr>
        <p:spPr>
          <a:xfrm>
            <a:off x="480000" y="1507199"/>
            <a:ext cx="5472067" cy="2256000"/>
          </a:xfrm>
        </p:spPr>
        <p:txBody>
          <a:bodyPr anchor="ctr" anchorCtr="0"/>
          <a:lstStyle>
            <a:lvl1pPr marL="0" indent="0" algn="ctr">
              <a:buNone/>
              <a:defRPr sz="1467">
                <a:solidFill>
                  <a:schemeClr val="bg2">
                    <a:lumMod val="50000"/>
                  </a:schemeClr>
                </a:solidFill>
              </a:defRPr>
            </a:lvl1pPr>
          </a:lstStyle>
          <a:p>
            <a:r>
              <a:rPr lang="de-DE"/>
              <a:t>picture</a:t>
            </a:r>
          </a:p>
        </p:txBody>
      </p:sp>
      <p:sp>
        <p:nvSpPr>
          <p:cNvPr id="11" name="Bildplatzhalter 9"/>
          <p:cNvSpPr>
            <a:spLocks noGrp="1"/>
          </p:cNvSpPr>
          <p:nvPr>
            <p:ph type="pic" sz="quarter" idx="15" hasCustomPrompt="1"/>
          </p:nvPr>
        </p:nvSpPr>
        <p:spPr>
          <a:xfrm>
            <a:off x="480000" y="3936000"/>
            <a:ext cx="5472067" cy="2256000"/>
          </a:xfrm>
        </p:spPr>
        <p:txBody>
          <a:bodyPr anchor="ctr" anchorCtr="0"/>
          <a:lstStyle>
            <a:lvl1pPr marL="0" indent="0" algn="ctr">
              <a:buNone/>
              <a:defRPr sz="1467">
                <a:solidFill>
                  <a:schemeClr val="bg2">
                    <a:lumMod val="50000"/>
                  </a:schemeClr>
                </a:solidFill>
              </a:defRPr>
            </a:lvl1pPr>
          </a:lstStyle>
          <a:p>
            <a:r>
              <a:rPr lang="de-DE"/>
              <a:t>picture</a:t>
            </a:r>
          </a:p>
        </p:txBody>
      </p:sp>
      <p:sp>
        <p:nvSpPr>
          <p:cNvPr id="14" name="Textplatzhalter 13"/>
          <p:cNvSpPr>
            <a:spLocks noGrp="1"/>
          </p:cNvSpPr>
          <p:nvPr>
            <p:ph type="body" sz="quarter" idx="16" hasCustomPrompt="1"/>
          </p:nvPr>
        </p:nvSpPr>
        <p:spPr>
          <a:xfrm>
            <a:off x="478367" y="6263895"/>
            <a:ext cx="5472000" cy="285452"/>
          </a:xfrm>
        </p:spPr>
        <p:txBody>
          <a:bodyPr/>
          <a:lstStyle>
            <a:lvl1pPr marL="0" marR="0" indent="0" algn="l" defTabSz="239994" rtl="0" eaLnBrk="1" fontAlgn="auto" latinLnBrk="0" hangingPunct="1">
              <a:lnSpc>
                <a:spcPct val="100000"/>
              </a:lnSpc>
              <a:spcBef>
                <a:spcPts val="0"/>
              </a:spcBef>
              <a:spcAft>
                <a:spcPts val="2173"/>
              </a:spcAft>
              <a:buClr>
                <a:schemeClr val="tx2"/>
              </a:buClr>
              <a:buSzTx/>
              <a:buFont typeface="Wingdings" panose="05000000000000000000" pitchFamily="2" charset="2"/>
              <a:buNone/>
              <a:tabLst>
                <a:tab pos="239994" algn="l"/>
                <a:tab pos="479988" algn="l"/>
              </a:tabLst>
              <a:defRPr sz="933"/>
            </a:lvl1pPr>
            <a:lvl2pPr marL="241294" indent="0">
              <a:buNone/>
              <a:defRPr sz="933"/>
            </a:lvl2pPr>
            <a:lvl3pPr marL="480472" indent="0">
              <a:buNone/>
              <a:defRPr sz="933"/>
            </a:lvl3pPr>
            <a:lvl4pPr marL="719649" indent="0">
              <a:buNone/>
              <a:defRPr sz="933"/>
            </a:lvl4pPr>
            <a:lvl5pPr marL="952476" indent="0">
              <a:buNone/>
              <a:defRPr sz="933"/>
            </a:lvl5pPr>
          </a:lstStyle>
          <a:p>
            <a:pPr marL="0" marR="0" lvl="0" indent="0" algn="l" defTabSz="239994" rtl="0" eaLnBrk="1" fontAlgn="auto" latinLnBrk="0" hangingPunct="1">
              <a:lnSpc>
                <a:spcPct val="100000"/>
              </a:lnSpc>
              <a:spcBef>
                <a:spcPts val="0"/>
              </a:spcBef>
              <a:spcAft>
                <a:spcPts val="2173"/>
              </a:spcAft>
              <a:buClr>
                <a:schemeClr val="tx2"/>
              </a:buClr>
              <a:buSzTx/>
              <a:buFont typeface="Wingdings" panose="05000000000000000000" pitchFamily="2" charset="2"/>
              <a:buNone/>
              <a:tabLst>
                <a:tab pos="239994" algn="l"/>
                <a:tab pos="479988" algn="l"/>
              </a:tabLst>
              <a:defRPr/>
            </a:pPr>
            <a:r>
              <a:rPr lang="de-DE"/>
              <a:t>Picture caption top and bottom</a:t>
            </a:r>
            <a:endParaRPr lang="de-DE" dirty="0"/>
          </a:p>
        </p:txBody>
      </p:sp>
      <p:sp>
        <p:nvSpPr>
          <p:cNvPr id="6" name="Textplatzhalter 5"/>
          <p:cNvSpPr>
            <a:spLocks noGrp="1"/>
          </p:cNvSpPr>
          <p:nvPr>
            <p:ph type="body" sz="quarter" idx="17" hasCustomPrompt="1"/>
          </p:nvPr>
        </p:nvSpPr>
        <p:spPr>
          <a:xfrm>
            <a:off x="6238925" y="3669027"/>
            <a:ext cx="5473700" cy="1968632"/>
          </a:xfrm>
        </p:spPr>
        <p:txBody>
          <a:bodyPr/>
          <a:lstStyle>
            <a:lvl1pPr marL="0" marR="0" indent="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None/>
              <a:tabLst>
                <a:tab pos="239994" algn="l"/>
                <a:tab pos="479988" algn="l"/>
              </a:tabLst>
              <a:defRPr/>
            </a:lvl1pPr>
          </a:lstStyle>
          <a:p>
            <a:pPr lvl="0"/>
            <a:r>
              <a:rPr lang="de-DE"/>
              <a:t>Edit text master format</a:t>
            </a:r>
          </a:p>
          <a:p>
            <a:pPr lvl="0"/>
            <a:r>
              <a:rPr lang="de-DE"/>
              <a:t>Lorem ipsum dolor sit amet, consectetuer adipiscing elit. Aenean commodo ligula eget dolor. Aenean massa. </a:t>
            </a:r>
          </a:p>
          <a:p>
            <a:pPr marL="380990" marR="0" lvl="0" indent="-38099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Char char="§"/>
              <a:tabLst>
                <a:tab pos="239994" algn="l"/>
                <a:tab pos="479988" algn="l"/>
              </a:tabLst>
              <a:defRPr/>
            </a:pPr>
            <a:r>
              <a:rPr lang="de-DE"/>
              <a:t>Lorem ipsum dolor sit amet, consectetuer adipiscing elit. Aenean commodo ligula eget dolor. Aenean massa. </a:t>
            </a:r>
          </a:p>
        </p:txBody>
      </p:sp>
    </p:spTree>
    <p:extLst>
      <p:ext uri="{BB962C8B-B14F-4D97-AF65-F5344CB8AC3E}">
        <p14:creationId xmlns:p14="http://schemas.microsoft.com/office/powerpoint/2010/main" val="3628497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halt Text + Bild/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a:t>Edit title master format by clicking</a:t>
            </a:r>
            <a:endParaRPr lang="de-DE"/>
          </a:p>
        </p:txBody>
      </p:sp>
      <p:sp>
        <p:nvSpPr>
          <p:cNvPr id="3" name="Foliennummernplatzhalter 2"/>
          <p:cNvSpPr>
            <a:spLocks noGrp="1"/>
          </p:cNvSpPr>
          <p:nvPr>
            <p:ph type="sldNum" sz="quarter" idx="10"/>
          </p:nvPr>
        </p:nvSpPr>
        <p:spPr/>
        <p:txBody>
          <a:bodyPr/>
          <a:lstStyle/>
          <a:p>
            <a:fld id="{EA7858BA-97FF-467B-88B5-B4FF2FCC31FE}" type="slidenum">
              <a:rPr lang="de-DE" smtClean="0"/>
              <a:pPr/>
              <a:t>‹Nr.›</a:t>
            </a:fld>
            <a:endParaRPr lang="de-DE" dirty="0"/>
          </a:p>
        </p:txBody>
      </p:sp>
      <p:sp>
        <p:nvSpPr>
          <p:cNvPr id="4" name="Fußzeilenplatzhalter 3"/>
          <p:cNvSpPr>
            <a:spLocks noGrp="1"/>
          </p:cNvSpPr>
          <p:nvPr>
            <p:ph type="ftr" sz="quarter" idx="11"/>
          </p:nvPr>
        </p:nvSpPr>
        <p:spPr>
          <a:xfrm>
            <a:off x="9278400" y="6537600"/>
            <a:ext cx="873600" cy="196800"/>
          </a:xfrm>
          <a:prstGeom prst="rect">
            <a:avLst/>
          </a:prstGeom>
        </p:spPr>
        <p:txBody>
          <a:bodyPr/>
          <a:lstStyle/>
          <a:p>
            <a:r>
              <a:rPr lang="de-DE"/>
              <a:t>www.ufz.de</a:t>
            </a:r>
            <a:endParaRPr lang="de-DE" dirty="0"/>
          </a:p>
        </p:txBody>
      </p:sp>
      <p:sp>
        <p:nvSpPr>
          <p:cNvPr id="5" name="Bildplatzhalter 9"/>
          <p:cNvSpPr>
            <a:spLocks noGrp="1"/>
          </p:cNvSpPr>
          <p:nvPr>
            <p:ph type="pic" sz="quarter" idx="15" hasCustomPrompt="1"/>
          </p:nvPr>
        </p:nvSpPr>
        <p:spPr>
          <a:xfrm>
            <a:off x="480000" y="3936000"/>
            <a:ext cx="5472067" cy="2256000"/>
          </a:xfrm>
        </p:spPr>
        <p:txBody>
          <a:bodyPr anchor="ctr" anchorCtr="0"/>
          <a:lstStyle>
            <a:lvl1pPr marL="0" indent="0" algn="ctr">
              <a:buNone/>
              <a:defRPr sz="1467">
                <a:solidFill>
                  <a:schemeClr val="bg2">
                    <a:lumMod val="50000"/>
                  </a:schemeClr>
                </a:solidFill>
              </a:defRPr>
            </a:lvl1pPr>
          </a:lstStyle>
          <a:p>
            <a:r>
              <a:rPr lang="de-DE"/>
              <a:t>picture</a:t>
            </a:r>
          </a:p>
        </p:txBody>
      </p:sp>
      <p:sp>
        <p:nvSpPr>
          <p:cNvPr id="6" name="Bildplatzhalter 9"/>
          <p:cNvSpPr>
            <a:spLocks noGrp="1"/>
          </p:cNvSpPr>
          <p:nvPr>
            <p:ph type="pic" sz="quarter" idx="16" hasCustomPrompt="1"/>
          </p:nvPr>
        </p:nvSpPr>
        <p:spPr>
          <a:xfrm>
            <a:off x="6239933" y="3936789"/>
            <a:ext cx="5472000" cy="2256000"/>
          </a:xfrm>
        </p:spPr>
        <p:txBody>
          <a:bodyPr anchor="ctr" anchorCtr="0"/>
          <a:lstStyle>
            <a:lvl1pPr marL="0" indent="0" algn="ctr">
              <a:buNone/>
              <a:defRPr lang="de-DE" sz="1467" kern="1200">
                <a:solidFill>
                  <a:schemeClr val="bg2">
                    <a:lumMod val="50000"/>
                  </a:schemeClr>
                </a:solidFill>
                <a:latin typeface="+mn-lt"/>
                <a:ea typeface="+mn-ea"/>
                <a:cs typeface="+mn-cs"/>
              </a:defRPr>
            </a:lvl1pPr>
          </a:lstStyle>
          <a:p>
            <a:r>
              <a:rPr lang="de-DE"/>
              <a:t>picture</a:t>
            </a:r>
          </a:p>
        </p:txBody>
      </p:sp>
      <p:sp>
        <p:nvSpPr>
          <p:cNvPr id="7" name="Textplatzhalter 13"/>
          <p:cNvSpPr>
            <a:spLocks noGrp="1"/>
          </p:cNvSpPr>
          <p:nvPr>
            <p:ph type="body" sz="quarter" idx="17" hasCustomPrompt="1"/>
          </p:nvPr>
        </p:nvSpPr>
        <p:spPr>
          <a:xfrm>
            <a:off x="478367" y="6263895"/>
            <a:ext cx="5472000" cy="285452"/>
          </a:xfrm>
        </p:spPr>
        <p:txBody>
          <a:bodyPr/>
          <a:lstStyle>
            <a:lvl1pPr marL="0" indent="0">
              <a:lnSpc>
                <a:spcPct val="100000"/>
              </a:lnSpc>
              <a:buNone/>
              <a:defRPr sz="933"/>
            </a:lvl1pPr>
            <a:lvl2pPr marL="241294" indent="0">
              <a:buNone/>
              <a:defRPr sz="933"/>
            </a:lvl2pPr>
            <a:lvl3pPr marL="480472" indent="0">
              <a:buNone/>
              <a:defRPr sz="933"/>
            </a:lvl3pPr>
            <a:lvl4pPr marL="719649" indent="0">
              <a:buNone/>
              <a:defRPr sz="933"/>
            </a:lvl4pPr>
            <a:lvl5pPr marL="952476" indent="0">
              <a:buNone/>
              <a:defRPr sz="933"/>
            </a:lvl5pPr>
          </a:lstStyle>
          <a:p>
            <a:pPr lvl="0"/>
            <a:r>
              <a:rPr lang="de-DE"/>
              <a:t>Picture caption</a:t>
            </a:r>
            <a:endParaRPr lang="de-DE" dirty="0"/>
          </a:p>
        </p:txBody>
      </p:sp>
      <p:sp>
        <p:nvSpPr>
          <p:cNvPr id="8" name="Textplatzhalter 13"/>
          <p:cNvSpPr>
            <a:spLocks noGrp="1"/>
          </p:cNvSpPr>
          <p:nvPr>
            <p:ph type="body" sz="quarter" idx="18" hasCustomPrompt="1"/>
          </p:nvPr>
        </p:nvSpPr>
        <p:spPr>
          <a:xfrm>
            <a:off x="6253867" y="6264001"/>
            <a:ext cx="2578984" cy="285452"/>
          </a:xfrm>
        </p:spPr>
        <p:txBody>
          <a:bodyPr/>
          <a:lstStyle>
            <a:lvl1pPr marL="0" indent="0">
              <a:lnSpc>
                <a:spcPct val="100000"/>
              </a:lnSpc>
              <a:buNone/>
              <a:defRPr sz="933"/>
            </a:lvl1pPr>
            <a:lvl2pPr marL="241294" indent="0">
              <a:buNone/>
              <a:defRPr sz="933"/>
            </a:lvl2pPr>
            <a:lvl3pPr marL="480472" indent="0">
              <a:buNone/>
              <a:defRPr sz="933"/>
            </a:lvl3pPr>
            <a:lvl4pPr marL="719649" indent="0">
              <a:buNone/>
              <a:defRPr sz="933"/>
            </a:lvl4pPr>
            <a:lvl5pPr marL="952476" indent="0">
              <a:buNone/>
              <a:defRPr sz="933"/>
            </a:lvl5pPr>
          </a:lstStyle>
          <a:p>
            <a:pPr lvl="0"/>
            <a:r>
              <a:rPr lang="de-DE"/>
              <a:t>Picture caption</a:t>
            </a:r>
            <a:endParaRPr lang="de-DE" dirty="0"/>
          </a:p>
        </p:txBody>
      </p:sp>
      <p:sp>
        <p:nvSpPr>
          <p:cNvPr id="10" name="Textplatzhalter 7"/>
          <p:cNvSpPr>
            <a:spLocks noGrp="1"/>
          </p:cNvSpPr>
          <p:nvPr>
            <p:ph type="body" sz="quarter" idx="12" hasCustomPrompt="1"/>
          </p:nvPr>
        </p:nvSpPr>
        <p:spPr>
          <a:xfrm>
            <a:off x="478366" y="1507202"/>
            <a:ext cx="5473700" cy="2113821"/>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a:t>Edit text master format</a:t>
            </a:r>
          </a:p>
          <a:p>
            <a:pPr lvl="1"/>
            <a:r>
              <a:rPr lang="de-DE"/>
              <a:t>Second level</a:t>
            </a:r>
          </a:p>
          <a:p>
            <a:pPr lvl="2"/>
            <a:r>
              <a:rPr lang="de-DE"/>
              <a:t>Third level</a:t>
            </a:r>
          </a:p>
          <a:p>
            <a:pPr lvl="3"/>
            <a:r>
              <a:rPr lang="de-DE"/>
              <a:t>Vierte </a:t>
            </a:r>
            <a:r>
              <a:rPr lang="de-DE" dirty="0"/>
              <a:t>Ebene</a:t>
            </a:r>
          </a:p>
          <a:p>
            <a:pPr lvl="4"/>
            <a:r>
              <a:rPr lang="de-DE"/>
              <a:t>Fourth level</a:t>
            </a:r>
            <a:endParaRPr lang="de-DE" dirty="0"/>
          </a:p>
        </p:txBody>
      </p:sp>
    </p:spTree>
    <p:extLst>
      <p:ext uri="{BB962C8B-B14F-4D97-AF65-F5344CB8AC3E}">
        <p14:creationId xmlns:p14="http://schemas.microsoft.com/office/powerpoint/2010/main" val="9990676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3AC07-4ECD-274D-A461-34813D23A1B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BDAD18A-AA99-7244-AD35-36B5F7F22F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220D051-4D76-114A-B416-A96E2CBDBC00}"/>
              </a:ext>
            </a:extLst>
          </p:cNvPr>
          <p:cNvSpPr>
            <a:spLocks noGrp="1"/>
          </p:cNvSpPr>
          <p:nvPr>
            <p:ph type="dt" sz="half" idx="10"/>
          </p:nvPr>
        </p:nvSpPr>
        <p:spPr/>
        <p:txBody>
          <a:bodyPr/>
          <a:lstStyle/>
          <a:p>
            <a:fld id="{A0F30487-9C54-7E48-836D-2B2D373B8A85}" type="datetimeFigureOut">
              <a:rPr lang="en-US" smtClean="0"/>
              <a:t>11/22/21</a:t>
            </a:fld>
            <a:endParaRPr lang="en-US"/>
          </a:p>
        </p:txBody>
      </p:sp>
      <p:sp>
        <p:nvSpPr>
          <p:cNvPr id="5" name="Footer Placeholder 4">
            <a:extLst>
              <a:ext uri="{FF2B5EF4-FFF2-40B4-BE49-F238E27FC236}">
                <a16:creationId xmlns:a16="http://schemas.microsoft.com/office/drawing/2014/main" id="{CFF8A74E-22F8-534D-B4EF-35F71AEC33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47C90-B25E-A346-9E9B-162B3B16D880}"/>
              </a:ext>
            </a:extLst>
          </p:cNvPr>
          <p:cNvSpPr>
            <a:spLocks noGrp="1"/>
          </p:cNvSpPr>
          <p:nvPr>
            <p:ph type="sldNum" sz="quarter" idx="12"/>
          </p:nvPr>
        </p:nvSpPr>
        <p:spPr/>
        <p:txBody>
          <a:bodyPr/>
          <a:lstStyle/>
          <a:p>
            <a:fld id="{F09E0203-A09F-0842-9341-4BFD3867CFA2}" type="slidenum">
              <a:rPr lang="en-US" smtClean="0"/>
              <a:t>‹Nr.›</a:t>
            </a:fld>
            <a:endParaRPr lang="en-US"/>
          </a:p>
        </p:txBody>
      </p:sp>
    </p:spTree>
    <p:extLst>
      <p:ext uri="{BB962C8B-B14F-4D97-AF65-F5344CB8AC3E}">
        <p14:creationId xmlns:p14="http://schemas.microsoft.com/office/powerpoint/2010/main" val="174196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BC2BE-2FD4-BE43-A025-98552DC8554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D190BEE-8862-634E-9DAE-E2C82AD1A68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9F1F68F-66EB-5E4A-B72B-F8770F943045}"/>
              </a:ext>
            </a:extLst>
          </p:cNvPr>
          <p:cNvSpPr>
            <a:spLocks noGrp="1"/>
          </p:cNvSpPr>
          <p:nvPr>
            <p:ph type="dt" sz="half" idx="10"/>
          </p:nvPr>
        </p:nvSpPr>
        <p:spPr/>
        <p:txBody>
          <a:bodyPr/>
          <a:lstStyle/>
          <a:p>
            <a:fld id="{A0F30487-9C54-7E48-836D-2B2D373B8A85}" type="datetimeFigureOut">
              <a:rPr lang="en-US" smtClean="0"/>
              <a:t>11/22/21</a:t>
            </a:fld>
            <a:endParaRPr lang="en-US"/>
          </a:p>
        </p:txBody>
      </p:sp>
      <p:sp>
        <p:nvSpPr>
          <p:cNvPr id="5" name="Footer Placeholder 4">
            <a:extLst>
              <a:ext uri="{FF2B5EF4-FFF2-40B4-BE49-F238E27FC236}">
                <a16:creationId xmlns:a16="http://schemas.microsoft.com/office/drawing/2014/main" id="{4FD4B2E6-7E31-1941-AEBF-B1CE93BB22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5437D6-1BEB-144E-AF02-C0AFE57A2DE5}"/>
              </a:ext>
            </a:extLst>
          </p:cNvPr>
          <p:cNvSpPr>
            <a:spLocks noGrp="1"/>
          </p:cNvSpPr>
          <p:nvPr>
            <p:ph type="sldNum" sz="quarter" idx="12"/>
          </p:nvPr>
        </p:nvSpPr>
        <p:spPr/>
        <p:txBody>
          <a:bodyPr/>
          <a:lstStyle/>
          <a:p>
            <a:fld id="{F09E0203-A09F-0842-9341-4BFD3867CFA2}" type="slidenum">
              <a:rPr lang="en-US" smtClean="0"/>
              <a:t>‹Nr.›</a:t>
            </a:fld>
            <a:endParaRPr lang="en-US"/>
          </a:p>
        </p:txBody>
      </p:sp>
    </p:spTree>
    <p:extLst>
      <p:ext uri="{BB962C8B-B14F-4D97-AF65-F5344CB8AC3E}">
        <p14:creationId xmlns:p14="http://schemas.microsoft.com/office/powerpoint/2010/main" val="15258484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717B9-B148-E945-A148-AF11F998E40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5CA13F4-6533-8F4D-B85C-DCBEBAB82A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B1D4C4C-3BC4-E94B-8FFB-CF3A78D02D6F}"/>
              </a:ext>
            </a:extLst>
          </p:cNvPr>
          <p:cNvSpPr>
            <a:spLocks noGrp="1"/>
          </p:cNvSpPr>
          <p:nvPr>
            <p:ph type="dt" sz="half" idx="10"/>
          </p:nvPr>
        </p:nvSpPr>
        <p:spPr/>
        <p:txBody>
          <a:bodyPr/>
          <a:lstStyle/>
          <a:p>
            <a:fld id="{A0F30487-9C54-7E48-836D-2B2D373B8A85}" type="datetimeFigureOut">
              <a:rPr lang="en-US" smtClean="0"/>
              <a:t>11/22/21</a:t>
            </a:fld>
            <a:endParaRPr lang="en-US"/>
          </a:p>
        </p:txBody>
      </p:sp>
      <p:sp>
        <p:nvSpPr>
          <p:cNvPr id="5" name="Footer Placeholder 4">
            <a:extLst>
              <a:ext uri="{FF2B5EF4-FFF2-40B4-BE49-F238E27FC236}">
                <a16:creationId xmlns:a16="http://schemas.microsoft.com/office/drawing/2014/main" id="{536E3417-B0DA-8D40-BCFF-5BD793E064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3042B-AE29-6A40-9D64-EB42D4DFD3BB}"/>
              </a:ext>
            </a:extLst>
          </p:cNvPr>
          <p:cNvSpPr>
            <a:spLocks noGrp="1"/>
          </p:cNvSpPr>
          <p:nvPr>
            <p:ph type="sldNum" sz="quarter" idx="12"/>
          </p:nvPr>
        </p:nvSpPr>
        <p:spPr/>
        <p:txBody>
          <a:bodyPr/>
          <a:lstStyle/>
          <a:p>
            <a:fld id="{F09E0203-A09F-0842-9341-4BFD3867CFA2}" type="slidenum">
              <a:rPr lang="en-US" smtClean="0"/>
              <a:t>‹Nr.›</a:t>
            </a:fld>
            <a:endParaRPr lang="en-US"/>
          </a:p>
        </p:txBody>
      </p:sp>
    </p:spTree>
    <p:extLst>
      <p:ext uri="{BB962C8B-B14F-4D97-AF65-F5344CB8AC3E}">
        <p14:creationId xmlns:p14="http://schemas.microsoft.com/office/powerpoint/2010/main" val="3172284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A3EBE-5BB2-9043-B1CD-F8DEC3713C1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27F21E0-BF3B-5645-B70D-243CB22420A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CA73481-D8A0-D844-8619-711C4427A0E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103B4DE-EF38-F44E-B078-539326634548}"/>
              </a:ext>
            </a:extLst>
          </p:cNvPr>
          <p:cNvSpPr>
            <a:spLocks noGrp="1"/>
          </p:cNvSpPr>
          <p:nvPr>
            <p:ph type="dt" sz="half" idx="10"/>
          </p:nvPr>
        </p:nvSpPr>
        <p:spPr/>
        <p:txBody>
          <a:bodyPr/>
          <a:lstStyle/>
          <a:p>
            <a:fld id="{A0F30487-9C54-7E48-836D-2B2D373B8A85}" type="datetimeFigureOut">
              <a:rPr lang="en-US" smtClean="0"/>
              <a:t>11/22/21</a:t>
            </a:fld>
            <a:endParaRPr lang="en-US"/>
          </a:p>
        </p:txBody>
      </p:sp>
      <p:sp>
        <p:nvSpPr>
          <p:cNvPr id="6" name="Footer Placeholder 5">
            <a:extLst>
              <a:ext uri="{FF2B5EF4-FFF2-40B4-BE49-F238E27FC236}">
                <a16:creationId xmlns:a16="http://schemas.microsoft.com/office/drawing/2014/main" id="{901DDE1C-6604-1844-9F35-A0D309527B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96A18A-AF8C-3344-A6D2-BC0EBB13AA75}"/>
              </a:ext>
            </a:extLst>
          </p:cNvPr>
          <p:cNvSpPr>
            <a:spLocks noGrp="1"/>
          </p:cNvSpPr>
          <p:nvPr>
            <p:ph type="sldNum" sz="quarter" idx="12"/>
          </p:nvPr>
        </p:nvSpPr>
        <p:spPr/>
        <p:txBody>
          <a:bodyPr/>
          <a:lstStyle/>
          <a:p>
            <a:fld id="{F09E0203-A09F-0842-9341-4BFD3867CFA2}" type="slidenum">
              <a:rPr lang="en-US" smtClean="0"/>
              <a:t>‹Nr.›</a:t>
            </a:fld>
            <a:endParaRPr lang="en-US"/>
          </a:p>
        </p:txBody>
      </p:sp>
    </p:spTree>
    <p:extLst>
      <p:ext uri="{BB962C8B-B14F-4D97-AF65-F5344CB8AC3E}">
        <p14:creationId xmlns:p14="http://schemas.microsoft.com/office/powerpoint/2010/main" val="1175343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Text/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EA7858BA-97FF-467B-88B5-B4FF2FCC31FE}" type="slidenum">
              <a:rPr lang="de-DE" smtClean="0">
                <a:solidFill>
                  <a:srgbClr val="005AA0"/>
                </a:solidFill>
              </a:rPr>
              <a:pPr/>
              <a:t>‹Nr.›</a:t>
            </a:fld>
            <a:endParaRPr lang="de-DE" dirty="0">
              <a:solidFill>
                <a:srgbClr val="005AA0"/>
              </a:solidFill>
            </a:endParaRPr>
          </a:p>
        </p:txBody>
      </p:sp>
      <p:sp>
        <p:nvSpPr>
          <p:cNvPr id="8" name="Textplatzhalter 7"/>
          <p:cNvSpPr>
            <a:spLocks noGrp="1"/>
          </p:cNvSpPr>
          <p:nvPr>
            <p:ph type="body" sz="quarter" idx="12"/>
          </p:nvPr>
        </p:nvSpPr>
        <p:spPr>
          <a:xfrm>
            <a:off x="478366" y="1507201"/>
            <a:ext cx="5473700" cy="4787900"/>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Bildplatzhalter 9"/>
          <p:cNvSpPr>
            <a:spLocks noGrp="1"/>
          </p:cNvSpPr>
          <p:nvPr>
            <p:ph type="pic" sz="quarter" idx="13"/>
          </p:nvPr>
        </p:nvSpPr>
        <p:spPr>
          <a:xfrm>
            <a:off x="6239933" y="1507200"/>
            <a:ext cx="5472067" cy="4695659"/>
          </a:xfrm>
        </p:spPr>
        <p:txBody>
          <a:bodyPr anchor="ctr" anchorCtr="0"/>
          <a:lstStyle>
            <a:lvl1pPr marL="0" indent="0" algn="ctr">
              <a:buNone/>
              <a:defRPr sz="1467">
                <a:solidFill>
                  <a:schemeClr val="bg1">
                    <a:lumMod val="50000"/>
                  </a:schemeClr>
                </a:solidFill>
              </a:defRPr>
            </a:lvl1pPr>
          </a:lstStyle>
          <a:p>
            <a:endParaRPr lang="de-DE"/>
          </a:p>
        </p:txBody>
      </p:sp>
      <p:sp>
        <p:nvSpPr>
          <p:cNvPr id="12" name="Textplatzhalter 11"/>
          <p:cNvSpPr>
            <a:spLocks noGrp="1"/>
          </p:cNvSpPr>
          <p:nvPr>
            <p:ph type="body" sz="quarter" idx="14" hasCustomPrompt="1"/>
          </p:nvPr>
        </p:nvSpPr>
        <p:spPr>
          <a:xfrm>
            <a:off x="6239934" y="6274858"/>
            <a:ext cx="2592917" cy="226484"/>
          </a:xfrm>
        </p:spPr>
        <p:txBody>
          <a:bodyPr/>
          <a:lstStyle>
            <a:lvl1pPr marL="0" indent="0">
              <a:lnSpc>
                <a:spcPct val="100000"/>
              </a:lnSpc>
              <a:buNone/>
              <a:defRPr sz="933"/>
            </a:lvl1pPr>
          </a:lstStyle>
          <a:p>
            <a:pPr lvl="0"/>
            <a:r>
              <a:rPr lang="de-DE" dirty="0"/>
              <a:t>Bildunterschrift</a:t>
            </a:r>
          </a:p>
        </p:txBody>
      </p:sp>
    </p:spTree>
    <p:extLst>
      <p:ext uri="{BB962C8B-B14F-4D97-AF65-F5344CB8AC3E}">
        <p14:creationId xmlns:p14="http://schemas.microsoft.com/office/powerpoint/2010/main" val="795198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FAABC-5F3E-F544-A989-4215E167059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14AD5C4-1F6E-E542-86B3-2FD64939D7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DE9964D-E4CF-C64B-B22B-028802C32CB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A23F8C2-AAC8-294A-AE77-DC323A8B3B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4D8550E-758E-4C47-AAF9-E6DCB4BCAC2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6B80521-D8AC-D245-B03B-798B63C47275}"/>
              </a:ext>
            </a:extLst>
          </p:cNvPr>
          <p:cNvSpPr>
            <a:spLocks noGrp="1"/>
          </p:cNvSpPr>
          <p:nvPr>
            <p:ph type="dt" sz="half" idx="10"/>
          </p:nvPr>
        </p:nvSpPr>
        <p:spPr/>
        <p:txBody>
          <a:bodyPr/>
          <a:lstStyle/>
          <a:p>
            <a:fld id="{A0F30487-9C54-7E48-836D-2B2D373B8A85}" type="datetimeFigureOut">
              <a:rPr lang="en-US" smtClean="0"/>
              <a:t>11/22/21</a:t>
            </a:fld>
            <a:endParaRPr lang="en-US"/>
          </a:p>
        </p:txBody>
      </p:sp>
      <p:sp>
        <p:nvSpPr>
          <p:cNvPr id="8" name="Footer Placeholder 7">
            <a:extLst>
              <a:ext uri="{FF2B5EF4-FFF2-40B4-BE49-F238E27FC236}">
                <a16:creationId xmlns:a16="http://schemas.microsoft.com/office/drawing/2014/main" id="{0E73800E-41A3-6640-8D6F-5E6B752C1D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CF6877-5F51-7946-8AE1-D155878536C1}"/>
              </a:ext>
            </a:extLst>
          </p:cNvPr>
          <p:cNvSpPr>
            <a:spLocks noGrp="1"/>
          </p:cNvSpPr>
          <p:nvPr>
            <p:ph type="sldNum" sz="quarter" idx="12"/>
          </p:nvPr>
        </p:nvSpPr>
        <p:spPr/>
        <p:txBody>
          <a:bodyPr/>
          <a:lstStyle/>
          <a:p>
            <a:fld id="{F09E0203-A09F-0842-9341-4BFD3867CFA2}" type="slidenum">
              <a:rPr lang="en-US" smtClean="0"/>
              <a:t>‹Nr.›</a:t>
            </a:fld>
            <a:endParaRPr lang="en-US"/>
          </a:p>
        </p:txBody>
      </p:sp>
    </p:spTree>
    <p:extLst>
      <p:ext uri="{BB962C8B-B14F-4D97-AF65-F5344CB8AC3E}">
        <p14:creationId xmlns:p14="http://schemas.microsoft.com/office/powerpoint/2010/main" val="1177779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61D1-71E2-A143-9849-E31FC4963ED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00A9FB3-307A-DF4E-9555-451A6BB3E399}"/>
              </a:ext>
            </a:extLst>
          </p:cNvPr>
          <p:cNvSpPr>
            <a:spLocks noGrp="1"/>
          </p:cNvSpPr>
          <p:nvPr>
            <p:ph type="dt" sz="half" idx="10"/>
          </p:nvPr>
        </p:nvSpPr>
        <p:spPr/>
        <p:txBody>
          <a:bodyPr/>
          <a:lstStyle/>
          <a:p>
            <a:fld id="{A0F30487-9C54-7E48-836D-2B2D373B8A85}" type="datetimeFigureOut">
              <a:rPr lang="en-US" smtClean="0"/>
              <a:t>11/22/21</a:t>
            </a:fld>
            <a:endParaRPr lang="en-US"/>
          </a:p>
        </p:txBody>
      </p:sp>
      <p:sp>
        <p:nvSpPr>
          <p:cNvPr id="4" name="Footer Placeholder 3">
            <a:extLst>
              <a:ext uri="{FF2B5EF4-FFF2-40B4-BE49-F238E27FC236}">
                <a16:creationId xmlns:a16="http://schemas.microsoft.com/office/drawing/2014/main" id="{EE7E2E4D-59CE-554C-89A6-862894A99C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E3EB03-2311-2D40-A4C7-9075EE223428}"/>
              </a:ext>
            </a:extLst>
          </p:cNvPr>
          <p:cNvSpPr>
            <a:spLocks noGrp="1"/>
          </p:cNvSpPr>
          <p:nvPr>
            <p:ph type="sldNum" sz="quarter" idx="12"/>
          </p:nvPr>
        </p:nvSpPr>
        <p:spPr/>
        <p:txBody>
          <a:bodyPr/>
          <a:lstStyle/>
          <a:p>
            <a:fld id="{F09E0203-A09F-0842-9341-4BFD3867CFA2}" type="slidenum">
              <a:rPr lang="en-US" smtClean="0"/>
              <a:t>‹Nr.›</a:t>
            </a:fld>
            <a:endParaRPr lang="en-US"/>
          </a:p>
        </p:txBody>
      </p:sp>
    </p:spTree>
    <p:extLst>
      <p:ext uri="{BB962C8B-B14F-4D97-AF65-F5344CB8AC3E}">
        <p14:creationId xmlns:p14="http://schemas.microsoft.com/office/powerpoint/2010/main" val="10970300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3E0DE3-BED1-D54F-BEAA-EC1028D846C2}"/>
              </a:ext>
            </a:extLst>
          </p:cNvPr>
          <p:cNvSpPr>
            <a:spLocks noGrp="1"/>
          </p:cNvSpPr>
          <p:nvPr>
            <p:ph type="dt" sz="half" idx="10"/>
          </p:nvPr>
        </p:nvSpPr>
        <p:spPr/>
        <p:txBody>
          <a:bodyPr/>
          <a:lstStyle/>
          <a:p>
            <a:fld id="{A0F30487-9C54-7E48-836D-2B2D373B8A85}" type="datetimeFigureOut">
              <a:rPr lang="en-US" smtClean="0"/>
              <a:t>11/22/21</a:t>
            </a:fld>
            <a:endParaRPr lang="en-US"/>
          </a:p>
        </p:txBody>
      </p:sp>
      <p:sp>
        <p:nvSpPr>
          <p:cNvPr id="3" name="Footer Placeholder 2">
            <a:extLst>
              <a:ext uri="{FF2B5EF4-FFF2-40B4-BE49-F238E27FC236}">
                <a16:creationId xmlns:a16="http://schemas.microsoft.com/office/drawing/2014/main" id="{00F3F3F1-269A-0141-BCC5-EC8AF00559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5E10F-C896-364B-B942-D8EAE480F319}"/>
              </a:ext>
            </a:extLst>
          </p:cNvPr>
          <p:cNvSpPr>
            <a:spLocks noGrp="1"/>
          </p:cNvSpPr>
          <p:nvPr>
            <p:ph type="sldNum" sz="quarter" idx="12"/>
          </p:nvPr>
        </p:nvSpPr>
        <p:spPr/>
        <p:txBody>
          <a:bodyPr/>
          <a:lstStyle/>
          <a:p>
            <a:fld id="{F09E0203-A09F-0842-9341-4BFD3867CFA2}" type="slidenum">
              <a:rPr lang="en-US" smtClean="0"/>
              <a:t>‹Nr.›</a:t>
            </a:fld>
            <a:endParaRPr lang="en-US"/>
          </a:p>
        </p:txBody>
      </p:sp>
    </p:spTree>
    <p:extLst>
      <p:ext uri="{BB962C8B-B14F-4D97-AF65-F5344CB8AC3E}">
        <p14:creationId xmlns:p14="http://schemas.microsoft.com/office/powerpoint/2010/main" val="3420574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9F1E7-463E-9649-AB61-F30F302CFFA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B8889F6-1141-5F4B-9E1A-78D1C42B8A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D207966-BD51-484B-9E24-A0AF92E84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2F7D5A-298F-7645-89AA-57AA44E11EDB}"/>
              </a:ext>
            </a:extLst>
          </p:cNvPr>
          <p:cNvSpPr>
            <a:spLocks noGrp="1"/>
          </p:cNvSpPr>
          <p:nvPr>
            <p:ph type="dt" sz="half" idx="10"/>
          </p:nvPr>
        </p:nvSpPr>
        <p:spPr/>
        <p:txBody>
          <a:bodyPr/>
          <a:lstStyle/>
          <a:p>
            <a:fld id="{A0F30487-9C54-7E48-836D-2B2D373B8A85}" type="datetimeFigureOut">
              <a:rPr lang="en-US" smtClean="0"/>
              <a:t>11/22/21</a:t>
            </a:fld>
            <a:endParaRPr lang="en-US"/>
          </a:p>
        </p:txBody>
      </p:sp>
      <p:sp>
        <p:nvSpPr>
          <p:cNvPr id="6" name="Footer Placeholder 5">
            <a:extLst>
              <a:ext uri="{FF2B5EF4-FFF2-40B4-BE49-F238E27FC236}">
                <a16:creationId xmlns:a16="http://schemas.microsoft.com/office/drawing/2014/main" id="{0F5C3A19-B82D-7848-9D80-1438A5CEAF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2609FB-0537-F447-8684-B7AE80CF6A0E}"/>
              </a:ext>
            </a:extLst>
          </p:cNvPr>
          <p:cNvSpPr>
            <a:spLocks noGrp="1"/>
          </p:cNvSpPr>
          <p:nvPr>
            <p:ph type="sldNum" sz="quarter" idx="12"/>
          </p:nvPr>
        </p:nvSpPr>
        <p:spPr/>
        <p:txBody>
          <a:bodyPr/>
          <a:lstStyle/>
          <a:p>
            <a:fld id="{F09E0203-A09F-0842-9341-4BFD3867CFA2}" type="slidenum">
              <a:rPr lang="en-US" smtClean="0"/>
              <a:t>‹Nr.›</a:t>
            </a:fld>
            <a:endParaRPr lang="en-US"/>
          </a:p>
        </p:txBody>
      </p:sp>
    </p:spTree>
    <p:extLst>
      <p:ext uri="{BB962C8B-B14F-4D97-AF65-F5344CB8AC3E}">
        <p14:creationId xmlns:p14="http://schemas.microsoft.com/office/powerpoint/2010/main" val="2747353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ADCD7-8C05-784F-B967-89E4284ECA6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838B20C-C42A-E44D-A952-19B4D305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12854BA3-09E2-2C4E-89F7-110A98FCA1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315A16B-D78C-A546-8D53-5C548EAC14B0}"/>
              </a:ext>
            </a:extLst>
          </p:cNvPr>
          <p:cNvSpPr>
            <a:spLocks noGrp="1"/>
          </p:cNvSpPr>
          <p:nvPr>
            <p:ph type="dt" sz="half" idx="10"/>
          </p:nvPr>
        </p:nvSpPr>
        <p:spPr/>
        <p:txBody>
          <a:bodyPr/>
          <a:lstStyle/>
          <a:p>
            <a:fld id="{A0F30487-9C54-7E48-836D-2B2D373B8A85}" type="datetimeFigureOut">
              <a:rPr lang="en-US" smtClean="0"/>
              <a:t>11/22/21</a:t>
            </a:fld>
            <a:endParaRPr lang="en-US"/>
          </a:p>
        </p:txBody>
      </p:sp>
      <p:sp>
        <p:nvSpPr>
          <p:cNvPr id="6" name="Footer Placeholder 5">
            <a:extLst>
              <a:ext uri="{FF2B5EF4-FFF2-40B4-BE49-F238E27FC236}">
                <a16:creationId xmlns:a16="http://schemas.microsoft.com/office/drawing/2014/main" id="{42DFF0E7-CF03-B64A-B146-9D65C2BAF9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553722-7A82-4448-B7C3-02830ECCB6D1}"/>
              </a:ext>
            </a:extLst>
          </p:cNvPr>
          <p:cNvSpPr>
            <a:spLocks noGrp="1"/>
          </p:cNvSpPr>
          <p:nvPr>
            <p:ph type="sldNum" sz="quarter" idx="12"/>
          </p:nvPr>
        </p:nvSpPr>
        <p:spPr/>
        <p:txBody>
          <a:bodyPr/>
          <a:lstStyle/>
          <a:p>
            <a:fld id="{F09E0203-A09F-0842-9341-4BFD3867CFA2}" type="slidenum">
              <a:rPr lang="en-US" smtClean="0"/>
              <a:t>‹Nr.›</a:t>
            </a:fld>
            <a:endParaRPr lang="en-US"/>
          </a:p>
        </p:txBody>
      </p:sp>
    </p:spTree>
    <p:extLst>
      <p:ext uri="{BB962C8B-B14F-4D97-AF65-F5344CB8AC3E}">
        <p14:creationId xmlns:p14="http://schemas.microsoft.com/office/powerpoint/2010/main" val="2836174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E7F9A-FB0A-374E-8E6E-9FA973B0342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BA5AF0C-A74C-8D41-8D0B-E760DF3D22B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894928-BA9F-BE42-8F15-BBA9A42264DF}"/>
              </a:ext>
            </a:extLst>
          </p:cNvPr>
          <p:cNvSpPr>
            <a:spLocks noGrp="1"/>
          </p:cNvSpPr>
          <p:nvPr>
            <p:ph type="dt" sz="half" idx="10"/>
          </p:nvPr>
        </p:nvSpPr>
        <p:spPr/>
        <p:txBody>
          <a:bodyPr/>
          <a:lstStyle/>
          <a:p>
            <a:fld id="{A0F30487-9C54-7E48-836D-2B2D373B8A85}" type="datetimeFigureOut">
              <a:rPr lang="en-US" smtClean="0"/>
              <a:t>11/22/21</a:t>
            </a:fld>
            <a:endParaRPr lang="en-US"/>
          </a:p>
        </p:txBody>
      </p:sp>
      <p:sp>
        <p:nvSpPr>
          <p:cNvPr id="5" name="Footer Placeholder 4">
            <a:extLst>
              <a:ext uri="{FF2B5EF4-FFF2-40B4-BE49-F238E27FC236}">
                <a16:creationId xmlns:a16="http://schemas.microsoft.com/office/drawing/2014/main" id="{45B01EF0-F95A-7945-9A8C-35AD090D9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147B9-6005-2044-8A6F-E62EBCA39236}"/>
              </a:ext>
            </a:extLst>
          </p:cNvPr>
          <p:cNvSpPr>
            <a:spLocks noGrp="1"/>
          </p:cNvSpPr>
          <p:nvPr>
            <p:ph type="sldNum" sz="quarter" idx="12"/>
          </p:nvPr>
        </p:nvSpPr>
        <p:spPr/>
        <p:txBody>
          <a:bodyPr/>
          <a:lstStyle/>
          <a:p>
            <a:fld id="{F09E0203-A09F-0842-9341-4BFD3867CFA2}" type="slidenum">
              <a:rPr lang="en-US" smtClean="0"/>
              <a:t>‹Nr.›</a:t>
            </a:fld>
            <a:endParaRPr lang="en-US"/>
          </a:p>
        </p:txBody>
      </p:sp>
    </p:spTree>
    <p:extLst>
      <p:ext uri="{BB962C8B-B14F-4D97-AF65-F5344CB8AC3E}">
        <p14:creationId xmlns:p14="http://schemas.microsoft.com/office/powerpoint/2010/main" val="3486817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726E5D-64F1-7042-8487-B3E51615688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D755CE7-1A46-F24F-8E3D-5A75E4297B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1CF563F-D312-914B-8778-A3D9146B4842}"/>
              </a:ext>
            </a:extLst>
          </p:cNvPr>
          <p:cNvSpPr>
            <a:spLocks noGrp="1"/>
          </p:cNvSpPr>
          <p:nvPr>
            <p:ph type="dt" sz="half" idx="10"/>
          </p:nvPr>
        </p:nvSpPr>
        <p:spPr/>
        <p:txBody>
          <a:bodyPr/>
          <a:lstStyle/>
          <a:p>
            <a:fld id="{A0F30487-9C54-7E48-836D-2B2D373B8A85}" type="datetimeFigureOut">
              <a:rPr lang="en-US" smtClean="0"/>
              <a:t>11/22/21</a:t>
            </a:fld>
            <a:endParaRPr lang="en-US"/>
          </a:p>
        </p:txBody>
      </p:sp>
      <p:sp>
        <p:nvSpPr>
          <p:cNvPr id="5" name="Footer Placeholder 4">
            <a:extLst>
              <a:ext uri="{FF2B5EF4-FFF2-40B4-BE49-F238E27FC236}">
                <a16:creationId xmlns:a16="http://schemas.microsoft.com/office/drawing/2014/main" id="{DEFAEE13-CEB6-B842-A306-00E16204F9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A45253-EA51-E242-8776-3BAF9B396794}"/>
              </a:ext>
            </a:extLst>
          </p:cNvPr>
          <p:cNvSpPr>
            <a:spLocks noGrp="1"/>
          </p:cNvSpPr>
          <p:nvPr>
            <p:ph type="sldNum" sz="quarter" idx="12"/>
          </p:nvPr>
        </p:nvSpPr>
        <p:spPr/>
        <p:txBody>
          <a:bodyPr/>
          <a:lstStyle/>
          <a:p>
            <a:fld id="{F09E0203-A09F-0842-9341-4BFD3867CFA2}" type="slidenum">
              <a:rPr lang="en-US" smtClean="0"/>
              <a:t>‹Nr.›</a:t>
            </a:fld>
            <a:endParaRPr lang="en-US"/>
          </a:p>
        </p:txBody>
      </p:sp>
    </p:spTree>
    <p:extLst>
      <p:ext uri="{BB962C8B-B14F-4D97-AF65-F5344CB8AC3E}">
        <p14:creationId xmlns:p14="http://schemas.microsoft.com/office/powerpoint/2010/main" val="3652617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F9026-9111-4FD4-98A0-B37D331323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5655B0-53F1-4B7E-AB69-845ADE583A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3E26D9-8FF1-4CAB-957F-5A7E798BDC9F}"/>
              </a:ext>
            </a:extLst>
          </p:cNvPr>
          <p:cNvSpPr>
            <a:spLocks noGrp="1"/>
          </p:cNvSpPr>
          <p:nvPr>
            <p:ph type="dt" sz="half" idx="10"/>
          </p:nvPr>
        </p:nvSpPr>
        <p:spPr/>
        <p:txBody>
          <a:bodyPr/>
          <a:lstStyle/>
          <a:p>
            <a:fld id="{414EDB42-7646-4D71-9107-AC43BFD4EEC3}" type="datetimeFigureOut">
              <a:rPr lang="en-US" smtClean="0"/>
              <a:t>11/22/21</a:t>
            </a:fld>
            <a:endParaRPr lang="en-US"/>
          </a:p>
        </p:txBody>
      </p:sp>
      <p:sp>
        <p:nvSpPr>
          <p:cNvPr id="5" name="Footer Placeholder 4">
            <a:extLst>
              <a:ext uri="{FF2B5EF4-FFF2-40B4-BE49-F238E27FC236}">
                <a16:creationId xmlns:a16="http://schemas.microsoft.com/office/drawing/2014/main" id="{E4986B24-FE98-4D77-9E71-1A3A2825A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67C6E-8D37-40BD-AEF6-0B1CBD8DD4A3}"/>
              </a:ext>
            </a:extLst>
          </p:cNvPr>
          <p:cNvSpPr>
            <a:spLocks noGrp="1"/>
          </p:cNvSpPr>
          <p:nvPr>
            <p:ph type="sldNum" sz="quarter" idx="12"/>
          </p:nvPr>
        </p:nvSpPr>
        <p:spPr/>
        <p:txBody>
          <a:bodyPr/>
          <a:lstStyle/>
          <a:p>
            <a:fld id="{6A471809-FB27-4A70-9672-1837773407BF}" type="slidenum">
              <a:rPr lang="en-US" smtClean="0"/>
              <a:t>‹Nr.›</a:t>
            </a:fld>
            <a:endParaRPr lang="en-US"/>
          </a:p>
        </p:txBody>
      </p:sp>
    </p:spTree>
    <p:extLst>
      <p:ext uri="{BB962C8B-B14F-4D97-AF65-F5344CB8AC3E}">
        <p14:creationId xmlns:p14="http://schemas.microsoft.com/office/powerpoint/2010/main" val="360287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BFF5E-F87C-4F26-B4FE-0485EEE9A1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E73A9A-B0E7-4A65-8DD6-DC6DE742C2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9458BE-E95F-4DF4-B684-D2C5AB3935EC}"/>
              </a:ext>
            </a:extLst>
          </p:cNvPr>
          <p:cNvSpPr>
            <a:spLocks noGrp="1"/>
          </p:cNvSpPr>
          <p:nvPr>
            <p:ph type="dt" sz="half" idx="10"/>
          </p:nvPr>
        </p:nvSpPr>
        <p:spPr/>
        <p:txBody>
          <a:bodyPr/>
          <a:lstStyle/>
          <a:p>
            <a:fld id="{414EDB42-7646-4D71-9107-AC43BFD4EEC3}" type="datetimeFigureOut">
              <a:rPr lang="en-US" smtClean="0"/>
              <a:t>11/22/21</a:t>
            </a:fld>
            <a:endParaRPr lang="en-US"/>
          </a:p>
        </p:txBody>
      </p:sp>
      <p:sp>
        <p:nvSpPr>
          <p:cNvPr id="5" name="Footer Placeholder 4">
            <a:extLst>
              <a:ext uri="{FF2B5EF4-FFF2-40B4-BE49-F238E27FC236}">
                <a16:creationId xmlns:a16="http://schemas.microsoft.com/office/drawing/2014/main" id="{9F7371AD-3161-4B38-A036-B49490C022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21F41-4EB6-4365-9847-217B35CC8CC4}"/>
              </a:ext>
            </a:extLst>
          </p:cNvPr>
          <p:cNvSpPr>
            <a:spLocks noGrp="1"/>
          </p:cNvSpPr>
          <p:nvPr>
            <p:ph type="sldNum" sz="quarter" idx="12"/>
          </p:nvPr>
        </p:nvSpPr>
        <p:spPr/>
        <p:txBody>
          <a:bodyPr/>
          <a:lstStyle/>
          <a:p>
            <a:fld id="{6A471809-FB27-4A70-9672-1837773407BF}" type="slidenum">
              <a:rPr lang="en-US" smtClean="0"/>
              <a:t>‹Nr.›</a:t>
            </a:fld>
            <a:endParaRPr lang="en-US"/>
          </a:p>
        </p:txBody>
      </p:sp>
    </p:spTree>
    <p:extLst>
      <p:ext uri="{BB962C8B-B14F-4D97-AF65-F5344CB8AC3E}">
        <p14:creationId xmlns:p14="http://schemas.microsoft.com/office/powerpoint/2010/main" val="24802446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F0A2-C21B-497C-B499-3162797AE5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7E54E0-7EC3-459F-8512-8404AB85A8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51270C-9C15-4C05-8E74-5F7C6EECAFCF}"/>
              </a:ext>
            </a:extLst>
          </p:cNvPr>
          <p:cNvSpPr>
            <a:spLocks noGrp="1"/>
          </p:cNvSpPr>
          <p:nvPr>
            <p:ph type="dt" sz="half" idx="10"/>
          </p:nvPr>
        </p:nvSpPr>
        <p:spPr/>
        <p:txBody>
          <a:bodyPr/>
          <a:lstStyle/>
          <a:p>
            <a:fld id="{414EDB42-7646-4D71-9107-AC43BFD4EEC3}" type="datetimeFigureOut">
              <a:rPr lang="en-US" smtClean="0"/>
              <a:t>11/22/21</a:t>
            </a:fld>
            <a:endParaRPr lang="en-US"/>
          </a:p>
        </p:txBody>
      </p:sp>
      <p:sp>
        <p:nvSpPr>
          <p:cNvPr id="5" name="Footer Placeholder 4">
            <a:extLst>
              <a:ext uri="{FF2B5EF4-FFF2-40B4-BE49-F238E27FC236}">
                <a16:creationId xmlns:a16="http://schemas.microsoft.com/office/drawing/2014/main" id="{0F3BA530-27CE-4756-A62E-A5E10407F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28FE29-1DB4-4F0F-99EF-E388716D9557}"/>
              </a:ext>
            </a:extLst>
          </p:cNvPr>
          <p:cNvSpPr>
            <a:spLocks noGrp="1"/>
          </p:cNvSpPr>
          <p:nvPr>
            <p:ph type="sldNum" sz="quarter" idx="12"/>
          </p:nvPr>
        </p:nvSpPr>
        <p:spPr/>
        <p:txBody>
          <a:bodyPr/>
          <a:lstStyle/>
          <a:p>
            <a:fld id="{6A471809-FB27-4A70-9672-1837773407BF}" type="slidenum">
              <a:rPr lang="en-US" smtClean="0"/>
              <a:t>‹Nr.›</a:t>
            </a:fld>
            <a:endParaRPr lang="en-US"/>
          </a:p>
        </p:txBody>
      </p:sp>
    </p:spTree>
    <p:extLst>
      <p:ext uri="{BB962C8B-B14F-4D97-AF65-F5344CB8AC3E}">
        <p14:creationId xmlns:p14="http://schemas.microsoft.com/office/powerpoint/2010/main" val="2217057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halt Text/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EA7858BA-97FF-467B-88B5-B4FF2FCC31FE}" type="slidenum">
              <a:rPr lang="de-DE" smtClean="0">
                <a:solidFill>
                  <a:srgbClr val="005AA0"/>
                </a:solidFill>
              </a:rPr>
              <a:pPr/>
              <a:t>‹Nr.›</a:t>
            </a:fld>
            <a:endParaRPr lang="de-DE" dirty="0">
              <a:solidFill>
                <a:srgbClr val="005AA0"/>
              </a:solidFill>
            </a:endParaRPr>
          </a:p>
        </p:txBody>
      </p:sp>
      <p:sp>
        <p:nvSpPr>
          <p:cNvPr id="8" name="Textplatzhalter 7"/>
          <p:cNvSpPr>
            <a:spLocks noGrp="1"/>
          </p:cNvSpPr>
          <p:nvPr>
            <p:ph type="body" sz="quarter" idx="12"/>
          </p:nvPr>
        </p:nvSpPr>
        <p:spPr>
          <a:xfrm>
            <a:off x="478366" y="1507201"/>
            <a:ext cx="5473700" cy="4787900"/>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dirty="0"/>
              <a:t>Textmasterformat bearbeiten</a:t>
            </a:r>
          </a:p>
          <a:p>
            <a:pPr lvl="1"/>
            <a:r>
              <a:rPr lang="de-DE"/>
              <a:t>Zweite Ebene</a:t>
            </a:r>
            <a:endParaRPr lang="de-DE" dirty="0"/>
          </a:p>
          <a:p>
            <a:pPr lvl="2"/>
            <a:r>
              <a:rPr lang="de-DE" dirty="0"/>
              <a:t>Dritte Ebene</a:t>
            </a:r>
          </a:p>
          <a:p>
            <a:pPr lvl="3"/>
            <a:r>
              <a:rPr lang="de-DE" dirty="0"/>
              <a:t>Vierte Ebene</a:t>
            </a:r>
          </a:p>
          <a:p>
            <a:pPr lvl="4"/>
            <a:r>
              <a:rPr lang="de-DE" dirty="0"/>
              <a:t>Fünfte Ebene</a:t>
            </a:r>
          </a:p>
        </p:txBody>
      </p:sp>
      <p:sp>
        <p:nvSpPr>
          <p:cNvPr id="9" name="Textplatzhalter 7"/>
          <p:cNvSpPr>
            <a:spLocks noGrp="1"/>
          </p:cNvSpPr>
          <p:nvPr>
            <p:ph type="body" sz="quarter" idx="13"/>
          </p:nvPr>
        </p:nvSpPr>
        <p:spPr>
          <a:xfrm>
            <a:off x="6238301" y="1507201"/>
            <a:ext cx="5473700" cy="4787900"/>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5486871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8F42E-B9C9-4382-95B5-A18D609CC9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6D50D0-5D94-47EF-82B9-2DF43033BD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C5F12-5DB9-495C-916B-B44DBC44B2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72C6F2-3423-44C5-8799-0B04AE392B29}"/>
              </a:ext>
            </a:extLst>
          </p:cNvPr>
          <p:cNvSpPr>
            <a:spLocks noGrp="1"/>
          </p:cNvSpPr>
          <p:nvPr>
            <p:ph type="dt" sz="half" idx="10"/>
          </p:nvPr>
        </p:nvSpPr>
        <p:spPr/>
        <p:txBody>
          <a:bodyPr/>
          <a:lstStyle/>
          <a:p>
            <a:fld id="{414EDB42-7646-4D71-9107-AC43BFD4EEC3}" type="datetimeFigureOut">
              <a:rPr lang="en-US" smtClean="0"/>
              <a:t>11/22/21</a:t>
            </a:fld>
            <a:endParaRPr lang="en-US"/>
          </a:p>
        </p:txBody>
      </p:sp>
      <p:sp>
        <p:nvSpPr>
          <p:cNvPr id="6" name="Footer Placeholder 5">
            <a:extLst>
              <a:ext uri="{FF2B5EF4-FFF2-40B4-BE49-F238E27FC236}">
                <a16:creationId xmlns:a16="http://schemas.microsoft.com/office/drawing/2014/main" id="{C695F458-B9D2-4A78-8DE8-B2DA541C2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A681AB-9108-466B-9519-7C0883B31DB9}"/>
              </a:ext>
            </a:extLst>
          </p:cNvPr>
          <p:cNvSpPr>
            <a:spLocks noGrp="1"/>
          </p:cNvSpPr>
          <p:nvPr>
            <p:ph type="sldNum" sz="quarter" idx="12"/>
          </p:nvPr>
        </p:nvSpPr>
        <p:spPr/>
        <p:txBody>
          <a:bodyPr/>
          <a:lstStyle/>
          <a:p>
            <a:fld id="{6A471809-FB27-4A70-9672-1837773407BF}" type="slidenum">
              <a:rPr lang="en-US" smtClean="0"/>
              <a:t>‹Nr.›</a:t>
            </a:fld>
            <a:endParaRPr lang="en-US"/>
          </a:p>
        </p:txBody>
      </p:sp>
    </p:spTree>
    <p:extLst>
      <p:ext uri="{BB962C8B-B14F-4D97-AF65-F5344CB8AC3E}">
        <p14:creationId xmlns:p14="http://schemas.microsoft.com/office/powerpoint/2010/main" val="40368979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72B0-FEE9-43DC-86BB-004D501DDC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68740F-FA09-46A7-AE9E-E56EA5A108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58759F-71B3-4602-8B6C-4317DD06CC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1F8006-8C5E-4238-B755-B5881125A6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1A9975-ED5E-497A-AC10-11992F9DBE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D8BD43-E53D-41B3-BAC5-6C919CF42FD6}"/>
              </a:ext>
            </a:extLst>
          </p:cNvPr>
          <p:cNvSpPr>
            <a:spLocks noGrp="1"/>
          </p:cNvSpPr>
          <p:nvPr>
            <p:ph type="dt" sz="half" idx="10"/>
          </p:nvPr>
        </p:nvSpPr>
        <p:spPr/>
        <p:txBody>
          <a:bodyPr/>
          <a:lstStyle/>
          <a:p>
            <a:fld id="{414EDB42-7646-4D71-9107-AC43BFD4EEC3}" type="datetimeFigureOut">
              <a:rPr lang="en-US" smtClean="0"/>
              <a:t>11/22/21</a:t>
            </a:fld>
            <a:endParaRPr lang="en-US"/>
          </a:p>
        </p:txBody>
      </p:sp>
      <p:sp>
        <p:nvSpPr>
          <p:cNvPr id="8" name="Footer Placeholder 7">
            <a:extLst>
              <a:ext uri="{FF2B5EF4-FFF2-40B4-BE49-F238E27FC236}">
                <a16:creationId xmlns:a16="http://schemas.microsoft.com/office/drawing/2014/main" id="{765F6CE9-A1DA-43D2-8AE2-2DD51B005D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2B099-96CA-42B9-A8D7-2E63903DA628}"/>
              </a:ext>
            </a:extLst>
          </p:cNvPr>
          <p:cNvSpPr>
            <a:spLocks noGrp="1"/>
          </p:cNvSpPr>
          <p:nvPr>
            <p:ph type="sldNum" sz="quarter" idx="12"/>
          </p:nvPr>
        </p:nvSpPr>
        <p:spPr/>
        <p:txBody>
          <a:bodyPr/>
          <a:lstStyle/>
          <a:p>
            <a:fld id="{6A471809-FB27-4A70-9672-1837773407BF}" type="slidenum">
              <a:rPr lang="en-US" smtClean="0"/>
              <a:t>‹Nr.›</a:t>
            </a:fld>
            <a:endParaRPr lang="en-US"/>
          </a:p>
        </p:txBody>
      </p:sp>
    </p:spTree>
    <p:extLst>
      <p:ext uri="{BB962C8B-B14F-4D97-AF65-F5344CB8AC3E}">
        <p14:creationId xmlns:p14="http://schemas.microsoft.com/office/powerpoint/2010/main" val="23375383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EB253-2F55-4330-94AE-0DA4A0D145AA}"/>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08D62E6A-41AD-434E-9949-71FA1547DCE2}"/>
              </a:ext>
            </a:extLst>
          </p:cNvPr>
          <p:cNvSpPr>
            <a:spLocks noGrp="1"/>
          </p:cNvSpPr>
          <p:nvPr>
            <p:ph type="dt" sz="half" idx="10"/>
          </p:nvPr>
        </p:nvSpPr>
        <p:spPr/>
        <p:txBody>
          <a:bodyPr/>
          <a:lstStyle/>
          <a:p>
            <a:fld id="{414EDB42-7646-4D71-9107-AC43BFD4EEC3}" type="datetimeFigureOut">
              <a:rPr lang="en-US" smtClean="0"/>
              <a:t>11/22/21</a:t>
            </a:fld>
            <a:endParaRPr lang="en-US"/>
          </a:p>
        </p:txBody>
      </p:sp>
      <p:sp>
        <p:nvSpPr>
          <p:cNvPr id="4" name="Footer Placeholder 3">
            <a:extLst>
              <a:ext uri="{FF2B5EF4-FFF2-40B4-BE49-F238E27FC236}">
                <a16:creationId xmlns:a16="http://schemas.microsoft.com/office/drawing/2014/main" id="{92F5047A-3DCD-4F36-8133-69B1EF113F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9AFA8B-68A4-421D-9B75-A5ACE85A5861}"/>
              </a:ext>
            </a:extLst>
          </p:cNvPr>
          <p:cNvSpPr>
            <a:spLocks noGrp="1"/>
          </p:cNvSpPr>
          <p:nvPr>
            <p:ph type="sldNum" sz="quarter" idx="12"/>
          </p:nvPr>
        </p:nvSpPr>
        <p:spPr/>
        <p:txBody>
          <a:bodyPr/>
          <a:lstStyle/>
          <a:p>
            <a:fld id="{6A471809-FB27-4A70-9672-1837773407BF}" type="slidenum">
              <a:rPr lang="en-US" smtClean="0"/>
              <a:t>‹Nr.›</a:t>
            </a:fld>
            <a:endParaRPr lang="en-US"/>
          </a:p>
        </p:txBody>
      </p:sp>
    </p:spTree>
    <p:extLst>
      <p:ext uri="{BB962C8B-B14F-4D97-AF65-F5344CB8AC3E}">
        <p14:creationId xmlns:p14="http://schemas.microsoft.com/office/powerpoint/2010/main" val="38829744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ndar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E7B8E5-765B-4535-BBDB-9ACD58BF1248}"/>
              </a:ext>
            </a:extLst>
          </p:cNvPr>
          <p:cNvPicPr>
            <a:picLocks noChangeAspect="1"/>
          </p:cNvPicPr>
          <p:nvPr userDrawn="1"/>
        </p:nvPicPr>
        <p:blipFill rotWithShape="1">
          <a:blip r:embed="rId2"/>
          <a:srcRect l="86266" t="15439" r="1831"/>
          <a:stretch/>
        </p:blipFill>
        <p:spPr>
          <a:xfrm rot="10800000" flipH="1">
            <a:off x="10871200" y="1058779"/>
            <a:ext cx="1320800" cy="5799221"/>
          </a:xfrm>
          <a:prstGeom prst="rect">
            <a:avLst/>
          </a:prstGeom>
          <a:gradFill flip="none" rotWithShape="1">
            <a:gsLst>
              <a:gs pos="2400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effectLst>
            <a:glow>
              <a:srgbClr val="000000"/>
            </a:glow>
            <a:innerShdw blurRad="711200" dist="927100" dir="7140000">
              <a:schemeClr val="bg1"/>
            </a:innerShdw>
            <a:softEdge rad="0"/>
          </a:effectLst>
        </p:spPr>
      </p:pic>
      <p:sp>
        <p:nvSpPr>
          <p:cNvPr id="9" name="Title 8">
            <a:extLst>
              <a:ext uri="{FF2B5EF4-FFF2-40B4-BE49-F238E27FC236}">
                <a16:creationId xmlns:a16="http://schemas.microsoft.com/office/drawing/2014/main" id="{23433E13-D8BA-4D8E-8BC3-F9C262787739}"/>
              </a:ext>
            </a:extLst>
          </p:cNvPr>
          <p:cNvSpPr>
            <a:spLocks noGrp="1"/>
          </p:cNvSpPr>
          <p:nvPr>
            <p:ph type="title"/>
          </p:nvPr>
        </p:nvSpPr>
        <p:spPr>
          <a:xfrm>
            <a:off x="428846" y="136525"/>
            <a:ext cx="11334307" cy="1325563"/>
          </a:xfrm>
        </p:spPr>
        <p:txBody>
          <a:bodyPr>
            <a:normAutofit/>
          </a:bodyPr>
          <a:lstStyle>
            <a:lvl1pPr algn="ctr">
              <a:defRPr sz="3200">
                <a:solidFill>
                  <a:srgbClr val="00B0F0"/>
                </a:solidFill>
                <a:latin typeface="Roboto Regular"/>
              </a:defRPr>
            </a:lvl1pPr>
          </a:lstStyle>
          <a:p>
            <a:r>
              <a:rPr lang="en-US" dirty="0"/>
              <a:t>Click to edit Master title style</a:t>
            </a:r>
          </a:p>
        </p:txBody>
      </p:sp>
    </p:spTree>
    <p:extLst>
      <p:ext uri="{BB962C8B-B14F-4D97-AF65-F5344CB8AC3E}">
        <p14:creationId xmlns:p14="http://schemas.microsoft.com/office/powerpoint/2010/main" val="809859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C59C9-C966-42C4-8774-AE99E15913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CEC451-3C74-4E5A-8D9C-5529310F3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96EF0F-11A2-4BDA-9814-63F82F007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F3FCA7-EE03-4254-BA73-0434151DA4FE}"/>
              </a:ext>
            </a:extLst>
          </p:cNvPr>
          <p:cNvSpPr>
            <a:spLocks noGrp="1"/>
          </p:cNvSpPr>
          <p:nvPr>
            <p:ph type="dt" sz="half" idx="10"/>
          </p:nvPr>
        </p:nvSpPr>
        <p:spPr/>
        <p:txBody>
          <a:bodyPr/>
          <a:lstStyle/>
          <a:p>
            <a:fld id="{414EDB42-7646-4D71-9107-AC43BFD4EEC3}" type="datetimeFigureOut">
              <a:rPr lang="en-US" smtClean="0"/>
              <a:t>11/22/21</a:t>
            </a:fld>
            <a:endParaRPr lang="en-US"/>
          </a:p>
        </p:txBody>
      </p:sp>
      <p:sp>
        <p:nvSpPr>
          <p:cNvPr id="6" name="Footer Placeholder 5">
            <a:extLst>
              <a:ext uri="{FF2B5EF4-FFF2-40B4-BE49-F238E27FC236}">
                <a16:creationId xmlns:a16="http://schemas.microsoft.com/office/drawing/2014/main" id="{87004DF1-1EC2-41A4-8F70-7B2EB89F2B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ABA60-F821-496B-98E6-E09293C0C183}"/>
              </a:ext>
            </a:extLst>
          </p:cNvPr>
          <p:cNvSpPr>
            <a:spLocks noGrp="1"/>
          </p:cNvSpPr>
          <p:nvPr>
            <p:ph type="sldNum" sz="quarter" idx="12"/>
          </p:nvPr>
        </p:nvSpPr>
        <p:spPr/>
        <p:txBody>
          <a:bodyPr/>
          <a:lstStyle/>
          <a:p>
            <a:fld id="{6A471809-FB27-4A70-9672-1837773407BF}" type="slidenum">
              <a:rPr lang="en-US" smtClean="0"/>
              <a:t>‹Nr.›</a:t>
            </a:fld>
            <a:endParaRPr lang="en-US"/>
          </a:p>
        </p:txBody>
      </p:sp>
    </p:spTree>
    <p:extLst>
      <p:ext uri="{BB962C8B-B14F-4D97-AF65-F5344CB8AC3E}">
        <p14:creationId xmlns:p14="http://schemas.microsoft.com/office/powerpoint/2010/main" val="2143113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80A19-9EEA-4E35-92DB-B978858AF0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1F77CE-A531-4AA0-8A06-4E9542AED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D2F35B-636F-48F8-B51C-97213B312A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84D01A-5843-4F78-94CB-454F4E1E9390}"/>
              </a:ext>
            </a:extLst>
          </p:cNvPr>
          <p:cNvSpPr>
            <a:spLocks noGrp="1"/>
          </p:cNvSpPr>
          <p:nvPr>
            <p:ph type="dt" sz="half" idx="10"/>
          </p:nvPr>
        </p:nvSpPr>
        <p:spPr/>
        <p:txBody>
          <a:bodyPr/>
          <a:lstStyle/>
          <a:p>
            <a:fld id="{414EDB42-7646-4D71-9107-AC43BFD4EEC3}" type="datetimeFigureOut">
              <a:rPr lang="en-US" smtClean="0"/>
              <a:t>11/22/21</a:t>
            </a:fld>
            <a:endParaRPr lang="en-US"/>
          </a:p>
        </p:txBody>
      </p:sp>
      <p:sp>
        <p:nvSpPr>
          <p:cNvPr id="6" name="Footer Placeholder 5">
            <a:extLst>
              <a:ext uri="{FF2B5EF4-FFF2-40B4-BE49-F238E27FC236}">
                <a16:creationId xmlns:a16="http://schemas.microsoft.com/office/drawing/2014/main" id="{9F5D62A8-DD16-4A2E-826F-B67EB6FE0C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04D424-B4F6-4619-B9BD-CA3A5477DB71}"/>
              </a:ext>
            </a:extLst>
          </p:cNvPr>
          <p:cNvSpPr>
            <a:spLocks noGrp="1"/>
          </p:cNvSpPr>
          <p:nvPr>
            <p:ph type="sldNum" sz="quarter" idx="12"/>
          </p:nvPr>
        </p:nvSpPr>
        <p:spPr/>
        <p:txBody>
          <a:bodyPr/>
          <a:lstStyle/>
          <a:p>
            <a:fld id="{6A471809-FB27-4A70-9672-1837773407BF}" type="slidenum">
              <a:rPr lang="en-US" smtClean="0"/>
              <a:t>‹Nr.›</a:t>
            </a:fld>
            <a:endParaRPr lang="en-US"/>
          </a:p>
        </p:txBody>
      </p:sp>
    </p:spTree>
    <p:extLst>
      <p:ext uri="{BB962C8B-B14F-4D97-AF65-F5344CB8AC3E}">
        <p14:creationId xmlns:p14="http://schemas.microsoft.com/office/powerpoint/2010/main" val="32339361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173C2-5691-4B14-B6E9-20298C79BC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51227C-0B9D-4D0D-AEA9-98AB4DA63A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F6D944-0679-4772-8634-BDB9BEDAA850}"/>
              </a:ext>
            </a:extLst>
          </p:cNvPr>
          <p:cNvSpPr>
            <a:spLocks noGrp="1"/>
          </p:cNvSpPr>
          <p:nvPr>
            <p:ph type="dt" sz="half" idx="10"/>
          </p:nvPr>
        </p:nvSpPr>
        <p:spPr/>
        <p:txBody>
          <a:bodyPr/>
          <a:lstStyle/>
          <a:p>
            <a:fld id="{414EDB42-7646-4D71-9107-AC43BFD4EEC3}" type="datetimeFigureOut">
              <a:rPr lang="en-US" smtClean="0"/>
              <a:t>11/22/21</a:t>
            </a:fld>
            <a:endParaRPr lang="en-US"/>
          </a:p>
        </p:txBody>
      </p:sp>
      <p:sp>
        <p:nvSpPr>
          <p:cNvPr id="5" name="Footer Placeholder 4">
            <a:extLst>
              <a:ext uri="{FF2B5EF4-FFF2-40B4-BE49-F238E27FC236}">
                <a16:creationId xmlns:a16="http://schemas.microsoft.com/office/drawing/2014/main" id="{9BE352E1-45CF-4494-911E-ED5F5F95E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E2648C-72EC-4DB8-9C37-2B3C1F192E1A}"/>
              </a:ext>
            </a:extLst>
          </p:cNvPr>
          <p:cNvSpPr>
            <a:spLocks noGrp="1"/>
          </p:cNvSpPr>
          <p:nvPr>
            <p:ph type="sldNum" sz="quarter" idx="12"/>
          </p:nvPr>
        </p:nvSpPr>
        <p:spPr/>
        <p:txBody>
          <a:bodyPr/>
          <a:lstStyle/>
          <a:p>
            <a:fld id="{6A471809-FB27-4A70-9672-1837773407BF}" type="slidenum">
              <a:rPr lang="en-US" smtClean="0"/>
              <a:t>‹Nr.›</a:t>
            </a:fld>
            <a:endParaRPr lang="en-US"/>
          </a:p>
        </p:txBody>
      </p:sp>
    </p:spTree>
    <p:extLst>
      <p:ext uri="{BB962C8B-B14F-4D97-AF65-F5344CB8AC3E}">
        <p14:creationId xmlns:p14="http://schemas.microsoft.com/office/powerpoint/2010/main" val="958039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630729-CAEE-4E75-A1D1-4D62849227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2D219-BFF4-4D24-822F-CE96B6CD1E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50DF6E-39A0-45B7-91C5-6E0E4CD8B125}"/>
              </a:ext>
            </a:extLst>
          </p:cNvPr>
          <p:cNvSpPr>
            <a:spLocks noGrp="1"/>
          </p:cNvSpPr>
          <p:nvPr>
            <p:ph type="dt" sz="half" idx="10"/>
          </p:nvPr>
        </p:nvSpPr>
        <p:spPr/>
        <p:txBody>
          <a:bodyPr/>
          <a:lstStyle/>
          <a:p>
            <a:fld id="{414EDB42-7646-4D71-9107-AC43BFD4EEC3}" type="datetimeFigureOut">
              <a:rPr lang="en-US" smtClean="0"/>
              <a:t>11/22/21</a:t>
            </a:fld>
            <a:endParaRPr lang="en-US"/>
          </a:p>
        </p:txBody>
      </p:sp>
      <p:sp>
        <p:nvSpPr>
          <p:cNvPr id="5" name="Footer Placeholder 4">
            <a:extLst>
              <a:ext uri="{FF2B5EF4-FFF2-40B4-BE49-F238E27FC236}">
                <a16:creationId xmlns:a16="http://schemas.microsoft.com/office/drawing/2014/main" id="{CBC53650-BCE2-4BE6-8280-C5730F493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109922-36F6-4BFF-A6D1-5B93FCC2A646}"/>
              </a:ext>
            </a:extLst>
          </p:cNvPr>
          <p:cNvSpPr>
            <a:spLocks noGrp="1"/>
          </p:cNvSpPr>
          <p:nvPr>
            <p:ph type="sldNum" sz="quarter" idx="12"/>
          </p:nvPr>
        </p:nvSpPr>
        <p:spPr/>
        <p:txBody>
          <a:bodyPr/>
          <a:lstStyle/>
          <a:p>
            <a:fld id="{6A471809-FB27-4A70-9672-1837773407BF}" type="slidenum">
              <a:rPr lang="en-US" smtClean="0"/>
              <a:t>‹Nr.›</a:t>
            </a:fld>
            <a:endParaRPr lang="en-US"/>
          </a:p>
        </p:txBody>
      </p:sp>
    </p:spTree>
    <p:extLst>
      <p:ext uri="{BB962C8B-B14F-4D97-AF65-F5344CB8AC3E}">
        <p14:creationId xmlns:p14="http://schemas.microsoft.com/office/powerpoint/2010/main" val="7182821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2" name="Title 1">
            <a:extLst>
              <a:ext uri="{FF2B5EF4-FFF2-40B4-BE49-F238E27FC236}">
                <a16:creationId xmlns:a16="http://schemas.microsoft.com/office/drawing/2014/main" id="{F3571E49-06B0-469F-AA59-9A84B48472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2874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5" name="Picture Placeholder 4"/>
          <p:cNvSpPr>
            <a:spLocks noGrp="1"/>
          </p:cNvSpPr>
          <p:nvPr>
            <p:ph type="pic" sz="quarter" idx="12" hasCustomPrompt="1"/>
          </p:nvPr>
        </p:nvSpPr>
        <p:spPr>
          <a:xfrm>
            <a:off x="1866901"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
        <p:nvSpPr>
          <p:cNvPr id="13" name="Picture Placeholder 4"/>
          <p:cNvSpPr>
            <a:spLocks noGrp="1"/>
          </p:cNvSpPr>
          <p:nvPr>
            <p:ph type="pic" sz="quarter" idx="13" hasCustomPrompt="1"/>
          </p:nvPr>
        </p:nvSpPr>
        <p:spPr>
          <a:xfrm>
            <a:off x="4322839"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14" hasCustomPrompt="1"/>
          </p:nvPr>
        </p:nvSpPr>
        <p:spPr>
          <a:xfrm>
            <a:off x="6778777"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5" name="Picture Placeholder 4"/>
          <p:cNvSpPr>
            <a:spLocks noGrp="1"/>
          </p:cNvSpPr>
          <p:nvPr>
            <p:ph type="pic" sz="quarter" idx="15" hasCustomPrompt="1"/>
          </p:nvPr>
        </p:nvSpPr>
        <p:spPr>
          <a:xfrm>
            <a:off x="9234715"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690379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Bild + Bild/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EA7858BA-97FF-467B-88B5-B4FF2FCC31FE}" type="slidenum">
              <a:rPr lang="de-DE" smtClean="0">
                <a:solidFill>
                  <a:srgbClr val="005AA0"/>
                </a:solidFill>
              </a:rPr>
              <a:pPr/>
              <a:t>‹Nr.›</a:t>
            </a:fld>
            <a:endParaRPr lang="de-DE" dirty="0">
              <a:solidFill>
                <a:srgbClr val="005AA0"/>
              </a:solidFill>
            </a:endParaRPr>
          </a:p>
        </p:txBody>
      </p:sp>
      <p:sp>
        <p:nvSpPr>
          <p:cNvPr id="9" name="Textplatzhalter 7"/>
          <p:cNvSpPr>
            <a:spLocks noGrp="1"/>
          </p:cNvSpPr>
          <p:nvPr>
            <p:ph type="body" sz="quarter" idx="13"/>
          </p:nvPr>
        </p:nvSpPr>
        <p:spPr>
          <a:xfrm>
            <a:off x="6238301" y="1507202"/>
            <a:ext cx="5473700" cy="1921799"/>
          </a:xfrm>
        </p:spPr>
        <p:txBody>
          <a:bodyPr/>
          <a:lstStyle>
            <a:lvl1pPr marL="0" marR="0" indent="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None/>
              <a:tabLst>
                <a:tab pos="239994" algn="l"/>
                <a:tab pos="479988" algn="l"/>
              </a:tabLst>
              <a:defRPr/>
            </a:lvl1pPr>
            <a:lvl2pPr marL="241294" indent="0">
              <a:buNone/>
              <a:defRPr/>
            </a:lvl2pPr>
            <a:lvl3pPr marL="480472" indent="0">
              <a:buNone/>
              <a:defRPr/>
            </a:lvl3pPr>
            <a:lvl4pPr marL="719649" indent="0">
              <a:buNone/>
              <a:defRPr/>
            </a:lvl4pPr>
            <a:lvl5pPr marL="952476" indent="0">
              <a:buNone/>
              <a:defRPr/>
            </a:lvl5pPr>
          </a:lstStyle>
          <a:p>
            <a:pPr lvl="0"/>
            <a:r>
              <a:rPr lang="de-DE"/>
              <a:t>Textmasterformat bearbeiten</a:t>
            </a:r>
          </a:p>
          <a:p>
            <a:pPr lvl="0"/>
            <a:r>
              <a:rPr lang="de-DE"/>
              <a:t>Lorem ipsum dolor sit amet, consectetuer adipiscing elit. Aenean commodo ligula eget dolor. Aenean massa. Cum sociis natoque penatibus et magnis dis parturient montes, nascetur ridiculus mus.</a:t>
            </a:r>
          </a:p>
          <a:p>
            <a:pPr lvl="0"/>
            <a:endParaRPr lang="de-DE"/>
          </a:p>
          <a:p>
            <a:pPr lvl="0"/>
            <a:endParaRPr lang="de-DE" dirty="0"/>
          </a:p>
        </p:txBody>
      </p:sp>
      <p:sp>
        <p:nvSpPr>
          <p:cNvPr id="10" name="Bildplatzhalter 9"/>
          <p:cNvSpPr>
            <a:spLocks noGrp="1"/>
          </p:cNvSpPr>
          <p:nvPr>
            <p:ph type="pic" sz="quarter" idx="14"/>
          </p:nvPr>
        </p:nvSpPr>
        <p:spPr>
          <a:xfrm>
            <a:off x="480000" y="1507199"/>
            <a:ext cx="5472067" cy="2256000"/>
          </a:xfrm>
        </p:spPr>
        <p:txBody>
          <a:bodyPr anchor="ctr" anchorCtr="0"/>
          <a:lstStyle>
            <a:lvl1pPr marL="0" indent="0" algn="ctr">
              <a:buNone/>
              <a:defRPr sz="1467">
                <a:solidFill>
                  <a:schemeClr val="bg1">
                    <a:lumMod val="50000"/>
                  </a:schemeClr>
                </a:solidFill>
              </a:defRPr>
            </a:lvl1pPr>
          </a:lstStyle>
          <a:p>
            <a:endParaRPr lang="de-DE"/>
          </a:p>
        </p:txBody>
      </p:sp>
      <p:sp>
        <p:nvSpPr>
          <p:cNvPr id="11" name="Bildplatzhalter 9"/>
          <p:cNvSpPr>
            <a:spLocks noGrp="1"/>
          </p:cNvSpPr>
          <p:nvPr>
            <p:ph type="pic" sz="quarter" idx="15"/>
          </p:nvPr>
        </p:nvSpPr>
        <p:spPr>
          <a:xfrm>
            <a:off x="480000" y="3936000"/>
            <a:ext cx="5472067" cy="2256000"/>
          </a:xfrm>
        </p:spPr>
        <p:txBody>
          <a:bodyPr anchor="ctr" anchorCtr="0"/>
          <a:lstStyle>
            <a:lvl1pPr marL="0" indent="0" algn="ctr">
              <a:buNone/>
              <a:defRPr sz="1467">
                <a:solidFill>
                  <a:schemeClr val="bg1">
                    <a:lumMod val="50000"/>
                  </a:schemeClr>
                </a:solidFill>
              </a:defRPr>
            </a:lvl1pPr>
          </a:lstStyle>
          <a:p>
            <a:endParaRPr lang="de-DE"/>
          </a:p>
        </p:txBody>
      </p:sp>
      <p:sp>
        <p:nvSpPr>
          <p:cNvPr id="14" name="Textplatzhalter 13"/>
          <p:cNvSpPr>
            <a:spLocks noGrp="1"/>
          </p:cNvSpPr>
          <p:nvPr>
            <p:ph type="body" sz="quarter" idx="16" hasCustomPrompt="1"/>
          </p:nvPr>
        </p:nvSpPr>
        <p:spPr>
          <a:xfrm>
            <a:off x="478367" y="6263895"/>
            <a:ext cx="5472000" cy="285452"/>
          </a:xfrm>
        </p:spPr>
        <p:txBody>
          <a:bodyPr/>
          <a:lstStyle>
            <a:lvl1pPr marL="0" indent="0">
              <a:lnSpc>
                <a:spcPct val="100000"/>
              </a:lnSpc>
              <a:buNone/>
              <a:defRPr sz="933"/>
            </a:lvl1pPr>
            <a:lvl2pPr marL="241294" indent="0">
              <a:buNone/>
              <a:defRPr sz="933"/>
            </a:lvl2pPr>
            <a:lvl3pPr marL="480472" indent="0">
              <a:buNone/>
              <a:defRPr sz="933"/>
            </a:lvl3pPr>
            <a:lvl4pPr marL="719649" indent="0">
              <a:buNone/>
              <a:defRPr sz="933"/>
            </a:lvl4pPr>
            <a:lvl5pPr marL="952476" indent="0">
              <a:buNone/>
              <a:defRPr sz="933"/>
            </a:lvl5pPr>
          </a:lstStyle>
          <a:p>
            <a:pPr lvl="0"/>
            <a:r>
              <a:rPr lang="de-DE" dirty="0"/>
              <a:t>Bildunterschrift oben/unten</a:t>
            </a:r>
          </a:p>
        </p:txBody>
      </p:sp>
      <p:sp>
        <p:nvSpPr>
          <p:cNvPr id="6" name="Textplatzhalter 5"/>
          <p:cNvSpPr>
            <a:spLocks noGrp="1"/>
          </p:cNvSpPr>
          <p:nvPr>
            <p:ph type="body" sz="quarter" idx="17"/>
          </p:nvPr>
        </p:nvSpPr>
        <p:spPr>
          <a:xfrm>
            <a:off x="6238925" y="3669027"/>
            <a:ext cx="5473700" cy="1968632"/>
          </a:xfrm>
        </p:spPr>
        <p:txBody>
          <a:bodyPr/>
          <a:lstStyle>
            <a:lvl1pPr marL="0" marR="0" indent="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None/>
              <a:tabLst>
                <a:tab pos="239994" algn="l"/>
                <a:tab pos="479988" algn="l"/>
              </a:tabLst>
              <a:defRPr/>
            </a:lvl1pPr>
          </a:lstStyle>
          <a:p>
            <a:pPr lvl="0"/>
            <a:r>
              <a:rPr lang="de-DE"/>
              <a:t>Textmasterformat bearbeiten</a:t>
            </a:r>
          </a:p>
          <a:p>
            <a:pPr marL="380990" marR="0" lvl="0" indent="-38099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Char char="§"/>
              <a:tabLst>
                <a:tab pos="239994" algn="l"/>
                <a:tab pos="479988" algn="l"/>
              </a:tabLst>
              <a:defRPr/>
            </a:pPr>
            <a:r>
              <a:rPr lang="de-DE"/>
              <a:t>Lorem ipsum dolor sit amet, consectetuer adipiscing elit. Aenean commodo ligula eget dolor. Aenean massa. </a:t>
            </a:r>
          </a:p>
          <a:p>
            <a:pPr marL="380990" marR="0" lvl="0" indent="-38099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Char char="§"/>
              <a:tabLst>
                <a:tab pos="239994" algn="l"/>
                <a:tab pos="479988" algn="l"/>
              </a:tabLst>
              <a:defRPr/>
            </a:pPr>
            <a:r>
              <a:rPr lang="de-DE"/>
              <a:t>Lorem ipsum dolor sit amet, consectetuer adipiscing elit. Aenean commodo ligula eget dolor. Aenean massa. </a:t>
            </a:r>
          </a:p>
        </p:txBody>
      </p:sp>
    </p:spTree>
    <p:extLst>
      <p:ext uri="{BB962C8B-B14F-4D97-AF65-F5344CB8AC3E}">
        <p14:creationId xmlns:p14="http://schemas.microsoft.com/office/powerpoint/2010/main" val="17843918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1402724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03 options">
    <p:spTree>
      <p:nvGrpSpPr>
        <p:cNvPr id="1" name=""/>
        <p:cNvGrpSpPr/>
        <p:nvPr/>
      </p:nvGrpSpPr>
      <p:grpSpPr>
        <a:xfrm>
          <a:off x="0" y="0"/>
          <a:ext cx="0" cy="0"/>
          <a:chOff x="0" y="0"/>
          <a:chExt cx="0" cy="0"/>
        </a:xfrm>
      </p:grpSpPr>
      <p:sp>
        <p:nvSpPr>
          <p:cNvPr id="34" name="Text Placeholder 33"/>
          <p:cNvSpPr>
            <a:spLocks noGrp="1"/>
          </p:cNvSpPr>
          <p:nvPr>
            <p:ph type="body" sz="quarter" idx="11" hasCustomPrompt="1"/>
          </p:nvPr>
        </p:nvSpPr>
        <p:spPr>
          <a:xfrm>
            <a:off x="840105" y="1560511"/>
            <a:ext cx="3855720" cy="968376"/>
          </a:xfrm>
        </p:spPr>
        <p:txBody>
          <a:bodyPr>
            <a:noAutofit/>
          </a:bodyPr>
          <a:lstStyle>
            <a:lvl1pPr marL="0" indent="0">
              <a:buNone/>
              <a:defRPr sz="1200">
                <a:solidFill>
                  <a:schemeClr val="tx1"/>
                </a:solidFill>
              </a:defRPr>
            </a:lvl1pPr>
          </a:lstStyle>
          <a:p>
            <a:pPr lvl="0"/>
            <a:r>
              <a:rPr lang="en-US"/>
              <a:t>Lorem ipsum dolor sit amet, consectetur adipiscing elit, sed do eiusmod tempor incididunt ut labore et dolore magna aliqua. Ut enim ad minim veniam, quis nostrud exercitation ullamco laboris nisi ut aliquip ex ea commodo consequat. </a:t>
            </a:r>
          </a:p>
        </p:txBody>
      </p:sp>
      <p:sp>
        <p:nvSpPr>
          <p:cNvPr id="45" name="Text Placeholder 36"/>
          <p:cNvSpPr>
            <a:spLocks noGrp="1"/>
          </p:cNvSpPr>
          <p:nvPr>
            <p:ph type="body" sz="quarter" idx="14" hasCustomPrompt="1"/>
          </p:nvPr>
        </p:nvSpPr>
        <p:spPr>
          <a:xfrm>
            <a:off x="840104" y="1019173"/>
            <a:ext cx="2531747" cy="541338"/>
          </a:xfrm>
        </p:spPr>
        <p:txBody>
          <a:bodyPr>
            <a:noAutofit/>
          </a:bodyPr>
          <a:lstStyle>
            <a:lvl1pPr marL="0" indent="0" algn="l">
              <a:buNone/>
              <a:defRPr kumimoji="0" lang="en-US" sz="240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01</a:t>
            </a:r>
            <a:endParaRPr lang="ru-RU"/>
          </a:p>
        </p:txBody>
      </p:sp>
      <p:sp>
        <p:nvSpPr>
          <p:cNvPr id="6" name="Text Placeholder 33"/>
          <p:cNvSpPr>
            <a:spLocks noGrp="1"/>
          </p:cNvSpPr>
          <p:nvPr>
            <p:ph type="body" sz="quarter" idx="15" hasCustomPrompt="1"/>
          </p:nvPr>
        </p:nvSpPr>
        <p:spPr>
          <a:xfrm>
            <a:off x="840105" y="3355971"/>
            <a:ext cx="3855720" cy="968376"/>
          </a:xfrm>
        </p:spPr>
        <p:txBody>
          <a:bodyPr>
            <a:noAutofit/>
          </a:bodyPr>
          <a:lstStyle>
            <a:lvl1pPr marL="0" indent="0">
              <a:buNone/>
              <a:defRPr sz="1200">
                <a:solidFill>
                  <a:schemeClr val="tx1"/>
                </a:solidFill>
              </a:defRPr>
            </a:lvl1pPr>
          </a:lstStyle>
          <a:p>
            <a:pPr lvl="0"/>
            <a:r>
              <a:rPr lang="en-US"/>
              <a:t>Lorem ipsum dolor sit amet, consectetur adipiscing elit, sed do eiusmod tempor incididunt ut labore et dolore magna aliqua. Ut enim ad minim veniam, quis nostrud exercitation ullamco laboris nisi ut aliquip ex ea commodo consequat. </a:t>
            </a:r>
          </a:p>
        </p:txBody>
      </p:sp>
      <p:sp>
        <p:nvSpPr>
          <p:cNvPr id="7" name="Text Placeholder 36"/>
          <p:cNvSpPr>
            <a:spLocks noGrp="1"/>
          </p:cNvSpPr>
          <p:nvPr>
            <p:ph type="body" sz="quarter" idx="16" hasCustomPrompt="1"/>
          </p:nvPr>
        </p:nvSpPr>
        <p:spPr>
          <a:xfrm>
            <a:off x="840104" y="2814633"/>
            <a:ext cx="2531747" cy="541338"/>
          </a:xfrm>
        </p:spPr>
        <p:txBody>
          <a:bodyPr>
            <a:noAutofit/>
          </a:bodyPr>
          <a:lstStyle>
            <a:lvl1pPr marL="0" indent="0" algn="l">
              <a:buNone/>
              <a:defRPr kumimoji="0" lang="en-US" sz="240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02</a:t>
            </a:r>
            <a:endParaRPr lang="ru-RU"/>
          </a:p>
        </p:txBody>
      </p:sp>
      <p:sp>
        <p:nvSpPr>
          <p:cNvPr id="8" name="Text Placeholder 33"/>
          <p:cNvSpPr>
            <a:spLocks noGrp="1"/>
          </p:cNvSpPr>
          <p:nvPr>
            <p:ph type="body" sz="quarter" idx="17" hasCustomPrompt="1"/>
          </p:nvPr>
        </p:nvSpPr>
        <p:spPr>
          <a:xfrm>
            <a:off x="840105" y="5151431"/>
            <a:ext cx="3855720" cy="968376"/>
          </a:xfrm>
        </p:spPr>
        <p:txBody>
          <a:bodyPr>
            <a:noAutofit/>
          </a:bodyPr>
          <a:lstStyle>
            <a:lvl1pPr marL="0" indent="0">
              <a:buNone/>
              <a:defRPr sz="1200">
                <a:solidFill>
                  <a:schemeClr val="tx1"/>
                </a:solidFill>
              </a:defRPr>
            </a:lvl1pPr>
          </a:lstStyle>
          <a:p>
            <a:pPr lvl="0"/>
            <a:r>
              <a:rPr lang="en-US"/>
              <a:t>Lorem ipsum dolor sit amet, consectetur adipiscing elit, sed do eiusmod tempor incididunt ut labore et dolore magna aliqua. Ut enim ad minim veniam, quis nostrud exercitation ullamco laboris nisi ut aliquip ex ea commodo consequat. </a:t>
            </a:r>
          </a:p>
        </p:txBody>
      </p:sp>
      <p:sp>
        <p:nvSpPr>
          <p:cNvPr id="9" name="Text Placeholder 36"/>
          <p:cNvSpPr>
            <a:spLocks noGrp="1"/>
          </p:cNvSpPr>
          <p:nvPr>
            <p:ph type="body" sz="quarter" idx="18" hasCustomPrompt="1"/>
          </p:nvPr>
        </p:nvSpPr>
        <p:spPr>
          <a:xfrm>
            <a:off x="840104" y="4610093"/>
            <a:ext cx="2531747" cy="541338"/>
          </a:xfrm>
        </p:spPr>
        <p:txBody>
          <a:bodyPr>
            <a:noAutofit/>
          </a:bodyPr>
          <a:lstStyle>
            <a:lvl1pPr marL="0" indent="0" algn="l">
              <a:buNone/>
              <a:defRPr kumimoji="0" lang="en-US" sz="2400" b="1" i="0" u="none" strike="noStrike" kern="1200" cap="none" normalizeH="0" baseline="0" dirty="0" smtClean="0">
                <a:ln>
                  <a:noFill/>
                </a:ln>
                <a:solidFill>
                  <a:schemeClr val="accent5"/>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a:t>INFODATA 03</a:t>
            </a:r>
            <a:endParaRPr lang="ru-RU"/>
          </a:p>
        </p:txBody>
      </p:sp>
    </p:spTree>
    <p:extLst>
      <p:ext uri="{BB962C8B-B14F-4D97-AF65-F5344CB8AC3E}">
        <p14:creationId xmlns:p14="http://schemas.microsoft.com/office/powerpoint/2010/main" val="2395378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222222"/>
        </a:solidFill>
        <a:effectLst/>
      </p:bgPr>
    </p:bg>
    <p:spTree>
      <p:nvGrpSpPr>
        <p:cNvPr id="1" name=""/>
        <p:cNvGrpSpPr/>
        <p:nvPr/>
      </p:nvGrpSpPr>
      <p:grpSpPr>
        <a:xfrm>
          <a:off x="0" y="0"/>
          <a:ext cx="0" cy="0"/>
          <a:chOff x="0" y="0"/>
          <a:chExt cx="0" cy="0"/>
        </a:xfrm>
      </p:grpSpPr>
      <p:sp>
        <p:nvSpPr>
          <p:cNvPr id="111" name="Image"/>
          <p:cNvSpPr>
            <a:spLocks noGrp="1"/>
          </p:cNvSpPr>
          <p:nvPr>
            <p:ph type="pic" sz="half" idx="13"/>
          </p:nvPr>
        </p:nvSpPr>
        <p:spPr>
          <a:xfrm>
            <a:off x="6096707" y="0"/>
            <a:ext cx="6096001" cy="3420070"/>
          </a:xfrm>
          <a:prstGeom prst="rect">
            <a:avLst/>
          </a:prstGeom>
        </p:spPr>
        <p:txBody>
          <a:bodyPr lIns="91439" tIns="45719" rIns="91439" bIns="45719">
            <a:noAutofit/>
          </a:bodyPr>
          <a:lstStyle/>
          <a:p>
            <a:endParaRPr/>
          </a:p>
        </p:txBody>
      </p:sp>
      <p:sp>
        <p:nvSpPr>
          <p:cNvPr id="112" name="Image"/>
          <p:cNvSpPr>
            <a:spLocks noGrp="1"/>
          </p:cNvSpPr>
          <p:nvPr>
            <p:ph type="pic" sz="half" idx="14"/>
          </p:nvPr>
        </p:nvSpPr>
        <p:spPr>
          <a:xfrm>
            <a:off x="6096000" y="3446860"/>
            <a:ext cx="6096000" cy="3420070"/>
          </a:xfrm>
          <a:prstGeom prst="rect">
            <a:avLst/>
          </a:prstGeom>
        </p:spPr>
        <p:txBody>
          <a:bodyPr lIns="91439" tIns="45719" rIns="91439" bIns="45719">
            <a:noAutofit/>
          </a:bodyPr>
          <a:lstStyle/>
          <a:p>
            <a:endParaRPr/>
          </a:p>
        </p:txBody>
      </p:sp>
      <p:sp>
        <p:nvSpPr>
          <p:cNvPr id="113" name="Image"/>
          <p:cNvSpPr>
            <a:spLocks noGrp="1"/>
          </p:cNvSpPr>
          <p:nvPr>
            <p:ph type="pic" idx="15"/>
          </p:nvPr>
        </p:nvSpPr>
        <p:spPr>
          <a:xfrm>
            <a:off x="0" y="0"/>
            <a:ext cx="6064251" cy="6858000"/>
          </a:xfrm>
          <a:prstGeom prst="rect">
            <a:avLst/>
          </a:prstGeom>
        </p:spPr>
        <p:txBody>
          <a:bodyPr lIns="91439" tIns="45719" rIns="91439" bIns="45719">
            <a:noAutofit/>
          </a:bodyPr>
          <a:lstStyle/>
          <a:p>
            <a:endParaRPr/>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00018858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SL">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511F8EC-8A1D-44D8-8A98-F680459E20E4}"/>
              </a:ext>
            </a:extLst>
          </p:cNvPr>
          <p:cNvSpPr>
            <a:spLocks noGrp="1"/>
          </p:cNvSpPr>
          <p:nvPr>
            <p:ph type="title" hasCustomPrompt="1"/>
          </p:nvPr>
        </p:nvSpPr>
        <p:spPr>
          <a:xfrm>
            <a:off x="146050" y="136525"/>
            <a:ext cx="11410950" cy="904875"/>
          </a:xfrm>
          <a:prstGeom prst="rect">
            <a:avLst/>
          </a:prstGeom>
        </p:spPr>
        <p:txBody>
          <a:bodyPr/>
          <a:lstStyle>
            <a:lvl1pPr>
              <a:defRPr sz="3600">
                <a:solidFill>
                  <a:srgbClr val="00B0F0"/>
                </a:solidFill>
                <a:latin typeface="Roboto" panose="02000000000000000000" pitchFamily="2" charset="0"/>
                <a:ea typeface="Roboto" panose="02000000000000000000" pitchFamily="2" charset="0"/>
              </a:defRPr>
            </a:lvl1pPr>
          </a:lstStyle>
          <a:p>
            <a:pPr marL="0" marR="0" lvl="0" indent="0" defTabSz="914400" rtl="0" eaLnBrk="1" fontAlgn="auto" latinLnBrk="0" hangingPunct="1">
              <a:lnSpc>
                <a:spcPct val="100000"/>
              </a:lnSpc>
              <a:spcBef>
                <a:spcPts val="0"/>
              </a:spcBef>
              <a:spcAft>
                <a:spcPts val="0"/>
              </a:spcAft>
              <a:tabLst/>
              <a:defRPr/>
            </a:pPr>
            <a:r>
              <a:rPr lang="en-US"/>
              <a:t>Text</a:t>
            </a:r>
          </a:p>
        </p:txBody>
      </p:sp>
    </p:spTree>
    <p:extLst>
      <p:ext uri="{BB962C8B-B14F-4D97-AF65-F5344CB8AC3E}">
        <p14:creationId xmlns:p14="http://schemas.microsoft.com/office/powerpoint/2010/main" val="33515390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halt Text/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EA7858BA-97FF-467B-88B5-B4FF2FCC31FE}" type="slidenum">
              <a:rPr lang="de-DE" smtClean="0">
                <a:solidFill>
                  <a:srgbClr val="005AA0"/>
                </a:solidFill>
              </a:rPr>
              <a:pPr/>
              <a:t>‹Nr.›</a:t>
            </a:fld>
            <a:endParaRPr lang="de-DE" dirty="0">
              <a:solidFill>
                <a:srgbClr val="005AA0"/>
              </a:solidFill>
            </a:endParaRPr>
          </a:p>
        </p:txBody>
      </p:sp>
      <p:sp>
        <p:nvSpPr>
          <p:cNvPr id="4" name="Fußzeilenplatzhalter 3"/>
          <p:cNvSpPr>
            <a:spLocks noGrp="1"/>
          </p:cNvSpPr>
          <p:nvPr>
            <p:ph type="ftr" sz="quarter" idx="11"/>
          </p:nvPr>
        </p:nvSpPr>
        <p:spPr/>
        <p:txBody>
          <a:bodyPr/>
          <a:lstStyle/>
          <a:p>
            <a:r>
              <a:rPr lang="de-DE">
                <a:solidFill>
                  <a:srgbClr val="005AA0"/>
                </a:solidFill>
              </a:rPr>
              <a:t>www.ufz.de</a:t>
            </a:r>
            <a:endParaRPr lang="de-DE" dirty="0">
              <a:solidFill>
                <a:srgbClr val="005AA0"/>
              </a:solidFill>
            </a:endParaRPr>
          </a:p>
        </p:txBody>
      </p:sp>
      <p:sp>
        <p:nvSpPr>
          <p:cNvPr id="8" name="Textplatzhalter 7"/>
          <p:cNvSpPr>
            <a:spLocks noGrp="1"/>
          </p:cNvSpPr>
          <p:nvPr>
            <p:ph type="body" sz="quarter" idx="12"/>
          </p:nvPr>
        </p:nvSpPr>
        <p:spPr>
          <a:xfrm>
            <a:off x="478366" y="1507201"/>
            <a:ext cx="5473700" cy="4787900"/>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Bildplatzhalter 9"/>
          <p:cNvSpPr>
            <a:spLocks noGrp="1"/>
          </p:cNvSpPr>
          <p:nvPr>
            <p:ph type="pic" sz="quarter" idx="13"/>
          </p:nvPr>
        </p:nvSpPr>
        <p:spPr>
          <a:xfrm>
            <a:off x="6239933" y="1507200"/>
            <a:ext cx="5472067" cy="4695659"/>
          </a:xfrm>
        </p:spPr>
        <p:txBody>
          <a:bodyPr anchor="ctr" anchorCtr="0"/>
          <a:lstStyle>
            <a:lvl1pPr marL="0" indent="0" algn="ctr">
              <a:buNone/>
              <a:defRPr sz="1467">
                <a:solidFill>
                  <a:schemeClr val="bg1">
                    <a:lumMod val="50000"/>
                  </a:schemeClr>
                </a:solidFill>
              </a:defRPr>
            </a:lvl1pPr>
          </a:lstStyle>
          <a:p>
            <a:endParaRPr lang="de-DE"/>
          </a:p>
        </p:txBody>
      </p:sp>
      <p:sp>
        <p:nvSpPr>
          <p:cNvPr id="12" name="Textplatzhalter 11"/>
          <p:cNvSpPr>
            <a:spLocks noGrp="1"/>
          </p:cNvSpPr>
          <p:nvPr>
            <p:ph type="body" sz="quarter" idx="14" hasCustomPrompt="1"/>
          </p:nvPr>
        </p:nvSpPr>
        <p:spPr>
          <a:xfrm>
            <a:off x="6239934" y="6274858"/>
            <a:ext cx="2592917" cy="226484"/>
          </a:xfrm>
        </p:spPr>
        <p:txBody>
          <a:bodyPr/>
          <a:lstStyle>
            <a:lvl1pPr marL="0" indent="0">
              <a:lnSpc>
                <a:spcPct val="100000"/>
              </a:lnSpc>
              <a:buNone/>
              <a:defRPr sz="933"/>
            </a:lvl1pPr>
          </a:lstStyle>
          <a:p>
            <a:pPr lvl="0"/>
            <a:r>
              <a:rPr lang="de-DE" dirty="0"/>
              <a:t>Bildunterschrift</a:t>
            </a:r>
          </a:p>
        </p:txBody>
      </p:sp>
    </p:spTree>
    <p:extLst>
      <p:ext uri="{BB962C8B-B14F-4D97-AF65-F5344CB8AC3E}">
        <p14:creationId xmlns:p14="http://schemas.microsoft.com/office/powerpoint/2010/main" val="12538144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Inhalt Text/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EA7858BA-97FF-467B-88B5-B4FF2FCC31FE}" type="slidenum">
              <a:rPr lang="de-DE" smtClean="0">
                <a:solidFill>
                  <a:srgbClr val="005AA0"/>
                </a:solidFill>
              </a:rPr>
              <a:pPr/>
              <a:t>‹Nr.›</a:t>
            </a:fld>
            <a:endParaRPr lang="de-DE" dirty="0">
              <a:solidFill>
                <a:srgbClr val="005AA0"/>
              </a:solidFill>
            </a:endParaRPr>
          </a:p>
        </p:txBody>
      </p:sp>
      <p:sp>
        <p:nvSpPr>
          <p:cNvPr id="4" name="Fußzeilenplatzhalter 3"/>
          <p:cNvSpPr>
            <a:spLocks noGrp="1"/>
          </p:cNvSpPr>
          <p:nvPr>
            <p:ph type="ftr" sz="quarter" idx="11"/>
          </p:nvPr>
        </p:nvSpPr>
        <p:spPr/>
        <p:txBody>
          <a:bodyPr/>
          <a:lstStyle/>
          <a:p>
            <a:r>
              <a:rPr lang="de-DE">
                <a:solidFill>
                  <a:srgbClr val="005AA0"/>
                </a:solidFill>
              </a:rPr>
              <a:t>www.ufz.de</a:t>
            </a:r>
            <a:endParaRPr lang="de-DE" dirty="0">
              <a:solidFill>
                <a:srgbClr val="005AA0"/>
              </a:solidFill>
            </a:endParaRPr>
          </a:p>
        </p:txBody>
      </p:sp>
      <p:sp>
        <p:nvSpPr>
          <p:cNvPr id="8" name="Textplatzhalter 7"/>
          <p:cNvSpPr>
            <a:spLocks noGrp="1"/>
          </p:cNvSpPr>
          <p:nvPr>
            <p:ph type="body" sz="quarter" idx="12"/>
          </p:nvPr>
        </p:nvSpPr>
        <p:spPr>
          <a:xfrm>
            <a:off x="478366" y="1507201"/>
            <a:ext cx="5473700" cy="4787900"/>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dirty="0"/>
              <a:t>Textmasterformat bearbeiten</a:t>
            </a:r>
          </a:p>
          <a:p>
            <a:pPr lvl="1"/>
            <a:r>
              <a:rPr lang="de-DE"/>
              <a:t>Zweite Ebene</a:t>
            </a:r>
            <a:endParaRPr lang="de-DE" dirty="0"/>
          </a:p>
          <a:p>
            <a:pPr lvl="2"/>
            <a:r>
              <a:rPr lang="de-DE" dirty="0"/>
              <a:t>Dritte Ebene</a:t>
            </a:r>
          </a:p>
          <a:p>
            <a:pPr lvl="3"/>
            <a:r>
              <a:rPr lang="de-DE" dirty="0"/>
              <a:t>Vierte Ebene</a:t>
            </a:r>
          </a:p>
          <a:p>
            <a:pPr lvl="4"/>
            <a:r>
              <a:rPr lang="de-DE" dirty="0"/>
              <a:t>Fünfte Ebene</a:t>
            </a:r>
          </a:p>
        </p:txBody>
      </p:sp>
      <p:sp>
        <p:nvSpPr>
          <p:cNvPr id="9" name="Textplatzhalter 7"/>
          <p:cNvSpPr>
            <a:spLocks noGrp="1"/>
          </p:cNvSpPr>
          <p:nvPr>
            <p:ph type="body" sz="quarter" idx="13"/>
          </p:nvPr>
        </p:nvSpPr>
        <p:spPr>
          <a:xfrm>
            <a:off x="6238301" y="1507201"/>
            <a:ext cx="5473700" cy="4787900"/>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9263886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halt Bild + Bild/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EA7858BA-97FF-467B-88B5-B4FF2FCC31FE}" type="slidenum">
              <a:rPr lang="de-DE" smtClean="0">
                <a:solidFill>
                  <a:srgbClr val="005AA0"/>
                </a:solidFill>
              </a:rPr>
              <a:pPr/>
              <a:t>‹Nr.›</a:t>
            </a:fld>
            <a:endParaRPr lang="de-DE" dirty="0">
              <a:solidFill>
                <a:srgbClr val="005AA0"/>
              </a:solidFill>
            </a:endParaRPr>
          </a:p>
        </p:txBody>
      </p:sp>
      <p:sp>
        <p:nvSpPr>
          <p:cNvPr id="4" name="Fußzeilenplatzhalter 3"/>
          <p:cNvSpPr>
            <a:spLocks noGrp="1"/>
          </p:cNvSpPr>
          <p:nvPr>
            <p:ph type="ftr" sz="quarter" idx="11"/>
          </p:nvPr>
        </p:nvSpPr>
        <p:spPr/>
        <p:txBody>
          <a:bodyPr/>
          <a:lstStyle/>
          <a:p>
            <a:r>
              <a:rPr lang="de-DE">
                <a:solidFill>
                  <a:srgbClr val="005AA0"/>
                </a:solidFill>
              </a:rPr>
              <a:t>www.ufz.de</a:t>
            </a:r>
            <a:endParaRPr lang="de-DE" dirty="0">
              <a:solidFill>
                <a:srgbClr val="005AA0"/>
              </a:solidFill>
            </a:endParaRPr>
          </a:p>
        </p:txBody>
      </p:sp>
      <p:sp>
        <p:nvSpPr>
          <p:cNvPr id="9" name="Textplatzhalter 7"/>
          <p:cNvSpPr>
            <a:spLocks noGrp="1"/>
          </p:cNvSpPr>
          <p:nvPr>
            <p:ph type="body" sz="quarter" idx="13"/>
          </p:nvPr>
        </p:nvSpPr>
        <p:spPr>
          <a:xfrm>
            <a:off x="6238301" y="1507202"/>
            <a:ext cx="5473700" cy="1921799"/>
          </a:xfrm>
        </p:spPr>
        <p:txBody>
          <a:bodyPr/>
          <a:lstStyle>
            <a:lvl1pPr marL="0" marR="0" indent="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None/>
              <a:tabLst>
                <a:tab pos="239994" algn="l"/>
                <a:tab pos="479988" algn="l"/>
              </a:tabLst>
              <a:defRPr/>
            </a:lvl1pPr>
            <a:lvl2pPr marL="241294" indent="0">
              <a:buNone/>
              <a:defRPr/>
            </a:lvl2pPr>
            <a:lvl3pPr marL="480472" indent="0">
              <a:buNone/>
              <a:defRPr/>
            </a:lvl3pPr>
            <a:lvl4pPr marL="719649" indent="0">
              <a:buNone/>
              <a:defRPr/>
            </a:lvl4pPr>
            <a:lvl5pPr marL="952476" indent="0">
              <a:buNone/>
              <a:defRPr/>
            </a:lvl5pPr>
          </a:lstStyle>
          <a:p>
            <a:pPr lvl="0"/>
            <a:r>
              <a:rPr lang="de-DE"/>
              <a:t>Textmasterformat bearbeiten</a:t>
            </a:r>
          </a:p>
          <a:p>
            <a:pPr lvl="0"/>
            <a:r>
              <a:rPr lang="de-DE"/>
              <a:t>Lorem ipsum dolor sit amet, consectetuer adipiscing elit. Aenean commodo ligula eget dolor. Aenean massa. Cum sociis natoque penatibus et magnis dis parturient montes, nascetur ridiculus mus.</a:t>
            </a:r>
          </a:p>
          <a:p>
            <a:pPr lvl="0"/>
            <a:endParaRPr lang="de-DE"/>
          </a:p>
          <a:p>
            <a:pPr lvl="0"/>
            <a:endParaRPr lang="de-DE" dirty="0"/>
          </a:p>
        </p:txBody>
      </p:sp>
      <p:sp>
        <p:nvSpPr>
          <p:cNvPr id="10" name="Bildplatzhalter 9"/>
          <p:cNvSpPr>
            <a:spLocks noGrp="1"/>
          </p:cNvSpPr>
          <p:nvPr>
            <p:ph type="pic" sz="quarter" idx="14"/>
          </p:nvPr>
        </p:nvSpPr>
        <p:spPr>
          <a:xfrm>
            <a:off x="480000" y="1507199"/>
            <a:ext cx="5472067" cy="2256000"/>
          </a:xfrm>
        </p:spPr>
        <p:txBody>
          <a:bodyPr anchor="ctr" anchorCtr="0"/>
          <a:lstStyle>
            <a:lvl1pPr marL="0" indent="0" algn="ctr">
              <a:buNone/>
              <a:defRPr sz="1467">
                <a:solidFill>
                  <a:schemeClr val="bg1">
                    <a:lumMod val="50000"/>
                  </a:schemeClr>
                </a:solidFill>
              </a:defRPr>
            </a:lvl1pPr>
          </a:lstStyle>
          <a:p>
            <a:endParaRPr lang="de-DE"/>
          </a:p>
        </p:txBody>
      </p:sp>
      <p:sp>
        <p:nvSpPr>
          <p:cNvPr id="11" name="Bildplatzhalter 9"/>
          <p:cNvSpPr>
            <a:spLocks noGrp="1"/>
          </p:cNvSpPr>
          <p:nvPr>
            <p:ph type="pic" sz="quarter" idx="15"/>
          </p:nvPr>
        </p:nvSpPr>
        <p:spPr>
          <a:xfrm>
            <a:off x="480000" y="3936000"/>
            <a:ext cx="5472067" cy="2256000"/>
          </a:xfrm>
        </p:spPr>
        <p:txBody>
          <a:bodyPr anchor="ctr" anchorCtr="0"/>
          <a:lstStyle>
            <a:lvl1pPr marL="0" indent="0" algn="ctr">
              <a:buNone/>
              <a:defRPr sz="1467">
                <a:solidFill>
                  <a:schemeClr val="bg1">
                    <a:lumMod val="50000"/>
                  </a:schemeClr>
                </a:solidFill>
              </a:defRPr>
            </a:lvl1pPr>
          </a:lstStyle>
          <a:p>
            <a:endParaRPr lang="de-DE"/>
          </a:p>
        </p:txBody>
      </p:sp>
      <p:sp>
        <p:nvSpPr>
          <p:cNvPr id="14" name="Textplatzhalter 13"/>
          <p:cNvSpPr>
            <a:spLocks noGrp="1"/>
          </p:cNvSpPr>
          <p:nvPr>
            <p:ph type="body" sz="quarter" idx="16" hasCustomPrompt="1"/>
          </p:nvPr>
        </p:nvSpPr>
        <p:spPr>
          <a:xfrm>
            <a:off x="478367" y="6263895"/>
            <a:ext cx="5472000" cy="285452"/>
          </a:xfrm>
        </p:spPr>
        <p:txBody>
          <a:bodyPr/>
          <a:lstStyle>
            <a:lvl1pPr marL="0" indent="0">
              <a:lnSpc>
                <a:spcPct val="100000"/>
              </a:lnSpc>
              <a:buNone/>
              <a:defRPr sz="933"/>
            </a:lvl1pPr>
            <a:lvl2pPr marL="241294" indent="0">
              <a:buNone/>
              <a:defRPr sz="933"/>
            </a:lvl2pPr>
            <a:lvl3pPr marL="480472" indent="0">
              <a:buNone/>
              <a:defRPr sz="933"/>
            </a:lvl3pPr>
            <a:lvl4pPr marL="719649" indent="0">
              <a:buNone/>
              <a:defRPr sz="933"/>
            </a:lvl4pPr>
            <a:lvl5pPr marL="952476" indent="0">
              <a:buNone/>
              <a:defRPr sz="933"/>
            </a:lvl5pPr>
          </a:lstStyle>
          <a:p>
            <a:pPr lvl="0"/>
            <a:r>
              <a:rPr lang="de-DE" dirty="0"/>
              <a:t>Bildunterschrift oben/unten</a:t>
            </a:r>
          </a:p>
        </p:txBody>
      </p:sp>
      <p:sp>
        <p:nvSpPr>
          <p:cNvPr id="6" name="Textplatzhalter 5"/>
          <p:cNvSpPr>
            <a:spLocks noGrp="1"/>
          </p:cNvSpPr>
          <p:nvPr>
            <p:ph type="body" sz="quarter" idx="17"/>
          </p:nvPr>
        </p:nvSpPr>
        <p:spPr>
          <a:xfrm>
            <a:off x="6238925" y="3669027"/>
            <a:ext cx="5473700" cy="1968632"/>
          </a:xfrm>
        </p:spPr>
        <p:txBody>
          <a:bodyPr/>
          <a:lstStyle>
            <a:lvl1pPr marL="0" marR="0" indent="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None/>
              <a:tabLst>
                <a:tab pos="239994" algn="l"/>
                <a:tab pos="479988" algn="l"/>
              </a:tabLst>
              <a:defRPr/>
            </a:lvl1pPr>
          </a:lstStyle>
          <a:p>
            <a:pPr lvl="0"/>
            <a:r>
              <a:rPr lang="de-DE"/>
              <a:t>Textmasterformat bearbeiten</a:t>
            </a:r>
          </a:p>
          <a:p>
            <a:pPr marL="380990" marR="0" lvl="0" indent="-38099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Char char="§"/>
              <a:tabLst>
                <a:tab pos="239994" algn="l"/>
                <a:tab pos="479988" algn="l"/>
              </a:tabLst>
              <a:defRPr/>
            </a:pPr>
            <a:r>
              <a:rPr lang="de-DE"/>
              <a:t>Lorem ipsum dolor sit amet, consectetuer adipiscing elit. Aenean commodo ligula eget dolor. Aenean massa. </a:t>
            </a:r>
          </a:p>
          <a:p>
            <a:pPr marL="380990" marR="0" lvl="0" indent="-380990" algn="l" defTabSz="239994" rtl="0" eaLnBrk="1" fontAlgn="auto" latinLnBrk="0" hangingPunct="1">
              <a:lnSpc>
                <a:spcPts val="2267"/>
              </a:lnSpc>
              <a:spcBef>
                <a:spcPts val="0"/>
              </a:spcBef>
              <a:spcAft>
                <a:spcPts val="2400"/>
              </a:spcAft>
              <a:buClr>
                <a:schemeClr val="tx2"/>
              </a:buClr>
              <a:buSzTx/>
              <a:buFont typeface="Wingdings" panose="05000000000000000000" pitchFamily="2" charset="2"/>
              <a:buChar char="§"/>
              <a:tabLst>
                <a:tab pos="239994" algn="l"/>
                <a:tab pos="479988" algn="l"/>
              </a:tabLst>
              <a:defRPr/>
            </a:pPr>
            <a:r>
              <a:rPr lang="de-DE"/>
              <a:t>Lorem ipsum dolor sit amet, consectetuer adipiscing elit. Aenean commodo ligula eget dolor. Aenean massa. </a:t>
            </a:r>
          </a:p>
        </p:txBody>
      </p:sp>
    </p:spTree>
    <p:extLst>
      <p:ext uri="{BB962C8B-B14F-4D97-AF65-F5344CB8AC3E}">
        <p14:creationId xmlns:p14="http://schemas.microsoft.com/office/powerpoint/2010/main" val="1526029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halt Text + Bild/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EA7858BA-97FF-467B-88B5-B4FF2FCC31FE}" type="slidenum">
              <a:rPr lang="de-DE" smtClean="0">
                <a:solidFill>
                  <a:srgbClr val="005AA0"/>
                </a:solidFill>
              </a:rPr>
              <a:pPr/>
              <a:t>‹Nr.›</a:t>
            </a:fld>
            <a:endParaRPr lang="de-DE" dirty="0">
              <a:solidFill>
                <a:srgbClr val="005AA0"/>
              </a:solidFill>
            </a:endParaRPr>
          </a:p>
        </p:txBody>
      </p:sp>
      <p:sp>
        <p:nvSpPr>
          <p:cNvPr id="4" name="Fußzeilenplatzhalter 3"/>
          <p:cNvSpPr>
            <a:spLocks noGrp="1"/>
          </p:cNvSpPr>
          <p:nvPr>
            <p:ph type="ftr" sz="quarter" idx="11"/>
          </p:nvPr>
        </p:nvSpPr>
        <p:spPr/>
        <p:txBody>
          <a:bodyPr/>
          <a:lstStyle/>
          <a:p>
            <a:r>
              <a:rPr lang="de-DE">
                <a:solidFill>
                  <a:srgbClr val="005AA0"/>
                </a:solidFill>
              </a:rPr>
              <a:t>www.ufz.de</a:t>
            </a:r>
            <a:endParaRPr lang="de-DE" dirty="0">
              <a:solidFill>
                <a:srgbClr val="005AA0"/>
              </a:solidFill>
            </a:endParaRPr>
          </a:p>
        </p:txBody>
      </p:sp>
      <p:sp>
        <p:nvSpPr>
          <p:cNvPr id="5" name="Bildplatzhalter 9"/>
          <p:cNvSpPr>
            <a:spLocks noGrp="1"/>
          </p:cNvSpPr>
          <p:nvPr>
            <p:ph type="pic" sz="quarter" idx="15"/>
          </p:nvPr>
        </p:nvSpPr>
        <p:spPr>
          <a:xfrm>
            <a:off x="480000" y="3936000"/>
            <a:ext cx="5472067" cy="2256000"/>
          </a:xfrm>
        </p:spPr>
        <p:txBody>
          <a:bodyPr/>
          <a:lstStyle/>
          <a:p>
            <a:endParaRPr lang="de-DE"/>
          </a:p>
        </p:txBody>
      </p:sp>
      <p:sp>
        <p:nvSpPr>
          <p:cNvPr id="6" name="Bildplatzhalter 9"/>
          <p:cNvSpPr>
            <a:spLocks noGrp="1"/>
          </p:cNvSpPr>
          <p:nvPr>
            <p:ph type="pic" sz="quarter" idx="16"/>
          </p:nvPr>
        </p:nvSpPr>
        <p:spPr>
          <a:xfrm>
            <a:off x="6239933" y="3936789"/>
            <a:ext cx="5472000" cy="2256000"/>
          </a:xfrm>
        </p:spPr>
        <p:txBody>
          <a:bodyPr/>
          <a:lstStyle/>
          <a:p>
            <a:endParaRPr lang="de-DE"/>
          </a:p>
        </p:txBody>
      </p:sp>
      <p:sp>
        <p:nvSpPr>
          <p:cNvPr id="7" name="Textplatzhalter 13"/>
          <p:cNvSpPr>
            <a:spLocks noGrp="1"/>
          </p:cNvSpPr>
          <p:nvPr>
            <p:ph type="body" sz="quarter" idx="17" hasCustomPrompt="1"/>
          </p:nvPr>
        </p:nvSpPr>
        <p:spPr>
          <a:xfrm>
            <a:off x="478367" y="6263895"/>
            <a:ext cx="5472000" cy="285452"/>
          </a:xfrm>
        </p:spPr>
        <p:txBody>
          <a:bodyPr/>
          <a:lstStyle>
            <a:lvl1pPr marL="0" indent="0">
              <a:lnSpc>
                <a:spcPct val="100000"/>
              </a:lnSpc>
              <a:buNone/>
              <a:defRPr sz="933"/>
            </a:lvl1pPr>
            <a:lvl2pPr marL="241294" indent="0">
              <a:buNone/>
              <a:defRPr sz="933"/>
            </a:lvl2pPr>
            <a:lvl3pPr marL="480472" indent="0">
              <a:buNone/>
              <a:defRPr sz="933"/>
            </a:lvl3pPr>
            <a:lvl4pPr marL="719649" indent="0">
              <a:buNone/>
              <a:defRPr sz="933"/>
            </a:lvl4pPr>
            <a:lvl5pPr marL="952476" indent="0">
              <a:buNone/>
              <a:defRPr sz="933"/>
            </a:lvl5pPr>
          </a:lstStyle>
          <a:p>
            <a:pPr lvl="0"/>
            <a:r>
              <a:rPr lang="de-DE" dirty="0"/>
              <a:t>Bildunterschrift oben/unten</a:t>
            </a:r>
          </a:p>
        </p:txBody>
      </p:sp>
      <p:sp>
        <p:nvSpPr>
          <p:cNvPr id="8" name="Textplatzhalter 13"/>
          <p:cNvSpPr>
            <a:spLocks noGrp="1"/>
          </p:cNvSpPr>
          <p:nvPr>
            <p:ph type="body" sz="quarter" idx="18" hasCustomPrompt="1"/>
          </p:nvPr>
        </p:nvSpPr>
        <p:spPr>
          <a:xfrm>
            <a:off x="6253867" y="6264001"/>
            <a:ext cx="2578984" cy="285452"/>
          </a:xfrm>
        </p:spPr>
        <p:txBody>
          <a:bodyPr/>
          <a:lstStyle>
            <a:lvl1pPr marL="0" indent="0">
              <a:lnSpc>
                <a:spcPct val="100000"/>
              </a:lnSpc>
              <a:buNone/>
              <a:defRPr sz="933"/>
            </a:lvl1pPr>
            <a:lvl2pPr marL="241294" indent="0">
              <a:buNone/>
              <a:defRPr sz="933"/>
            </a:lvl2pPr>
            <a:lvl3pPr marL="480472" indent="0">
              <a:buNone/>
              <a:defRPr sz="933"/>
            </a:lvl3pPr>
            <a:lvl4pPr marL="719649" indent="0">
              <a:buNone/>
              <a:defRPr sz="933"/>
            </a:lvl4pPr>
            <a:lvl5pPr marL="952476" indent="0">
              <a:buNone/>
              <a:defRPr sz="933"/>
            </a:lvl5pPr>
          </a:lstStyle>
          <a:p>
            <a:pPr lvl="0"/>
            <a:r>
              <a:rPr lang="de-DE" dirty="0"/>
              <a:t>Bildunterschrift oben/unten</a:t>
            </a:r>
          </a:p>
        </p:txBody>
      </p:sp>
      <p:sp>
        <p:nvSpPr>
          <p:cNvPr id="11" name="Textplatzhalter 10"/>
          <p:cNvSpPr>
            <a:spLocks noGrp="1"/>
          </p:cNvSpPr>
          <p:nvPr>
            <p:ph type="body" sz="quarter" idx="19"/>
          </p:nvPr>
        </p:nvSpPr>
        <p:spPr>
          <a:xfrm>
            <a:off x="478366" y="1517651"/>
            <a:ext cx="8354484" cy="2151376"/>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178544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3" name="Titelplatzhalter 3"/>
          <p:cNvSpPr>
            <a:spLocks noGrp="1"/>
          </p:cNvSpPr>
          <p:nvPr>
            <p:ph type="title"/>
          </p:nvPr>
        </p:nvSpPr>
        <p:spPr>
          <a:xfrm>
            <a:off x="480000" y="292800"/>
            <a:ext cx="11232000" cy="495907"/>
          </a:xfrm>
          <a:prstGeom prst="rect">
            <a:avLst/>
          </a:prstGeom>
        </p:spPr>
        <p:txBody>
          <a:bodyPr vert="horz" lIns="0" tIns="0" rIns="0" bIns="0" rtlCol="0" anchor="t" anchorCtr="0">
            <a:noAutofit/>
          </a:bodyPr>
          <a:lstStyle>
            <a:lvl1pPr>
              <a:defRPr sz="3200"/>
            </a:lvl1pPr>
          </a:lstStyle>
          <a:p>
            <a:r>
              <a:rPr lang="de-DE" dirty="0"/>
              <a:t>Folientitel, einzeilig</a:t>
            </a:r>
          </a:p>
        </p:txBody>
      </p:sp>
      <p:sp>
        <p:nvSpPr>
          <p:cNvPr id="4" name="Textplatzhalter 10"/>
          <p:cNvSpPr>
            <a:spLocks noGrp="1"/>
          </p:cNvSpPr>
          <p:nvPr>
            <p:ph idx="1"/>
          </p:nvPr>
        </p:nvSpPr>
        <p:spPr>
          <a:xfrm>
            <a:off x="480000" y="1028734"/>
            <a:ext cx="11232000" cy="5283167"/>
          </a:xfrm>
          <a:prstGeom prst="rect">
            <a:avLst/>
          </a:prstGeom>
        </p:spPr>
        <p:txBody>
          <a:bodyPr vert="horz" lIns="0" tIns="0" rIns="0" bIns="0" rtlCol="0">
            <a:noAutofit/>
          </a:bodyPr>
          <a:lstStyle>
            <a:lvl1pPr marL="0" indent="0">
              <a:lnSpc>
                <a:spcPct val="120000"/>
              </a:lnSpc>
              <a:buNone/>
              <a:defRPr sz="2667"/>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6873904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Zwei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478367" y="921600"/>
            <a:ext cx="9168395" cy="3552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478369" y="1748367"/>
            <a:ext cx="5473700" cy="45635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6239935" y="1748367"/>
            <a:ext cx="5456767" cy="45635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68735400"/>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Text + Bild/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EA7858BA-97FF-467B-88B5-B4FF2FCC31FE}" type="slidenum">
              <a:rPr lang="de-DE" smtClean="0">
                <a:solidFill>
                  <a:srgbClr val="005AA0"/>
                </a:solidFill>
              </a:rPr>
              <a:pPr/>
              <a:t>‹Nr.›</a:t>
            </a:fld>
            <a:endParaRPr lang="de-DE" dirty="0">
              <a:solidFill>
                <a:srgbClr val="005AA0"/>
              </a:solidFill>
            </a:endParaRPr>
          </a:p>
        </p:txBody>
      </p:sp>
      <p:sp>
        <p:nvSpPr>
          <p:cNvPr id="5" name="Bildplatzhalter 9"/>
          <p:cNvSpPr>
            <a:spLocks noGrp="1"/>
          </p:cNvSpPr>
          <p:nvPr>
            <p:ph type="pic" sz="quarter" idx="15"/>
          </p:nvPr>
        </p:nvSpPr>
        <p:spPr>
          <a:xfrm>
            <a:off x="480000" y="3936000"/>
            <a:ext cx="5472067" cy="2256000"/>
          </a:xfrm>
        </p:spPr>
        <p:txBody>
          <a:bodyPr/>
          <a:lstStyle/>
          <a:p>
            <a:endParaRPr lang="de-DE"/>
          </a:p>
        </p:txBody>
      </p:sp>
      <p:sp>
        <p:nvSpPr>
          <p:cNvPr id="6" name="Bildplatzhalter 9"/>
          <p:cNvSpPr>
            <a:spLocks noGrp="1"/>
          </p:cNvSpPr>
          <p:nvPr>
            <p:ph type="pic" sz="quarter" idx="16"/>
          </p:nvPr>
        </p:nvSpPr>
        <p:spPr>
          <a:xfrm>
            <a:off x="6239933" y="3936789"/>
            <a:ext cx="5472000" cy="2256000"/>
          </a:xfrm>
        </p:spPr>
        <p:txBody>
          <a:bodyPr/>
          <a:lstStyle/>
          <a:p>
            <a:endParaRPr lang="de-DE"/>
          </a:p>
        </p:txBody>
      </p:sp>
      <p:sp>
        <p:nvSpPr>
          <p:cNvPr id="7" name="Textplatzhalter 13"/>
          <p:cNvSpPr>
            <a:spLocks noGrp="1"/>
          </p:cNvSpPr>
          <p:nvPr>
            <p:ph type="body" sz="quarter" idx="17" hasCustomPrompt="1"/>
          </p:nvPr>
        </p:nvSpPr>
        <p:spPr>
          <a:xfrm>
            <a:off x="478367" y="6263895"/>
            <a:ext cx="5472000" cy="285452"/>
          </a:xfrm>
        </p:spPr>
        <p:txBody>
          <a:bodyPr/>
          <a:lstStyle>
            <a:lvl1pPr marL="0" indent="0">
              <a:lnSpc>
                <a:spcPct val="100000"/>
              </a:lnSpc>
              <a:buNone/>
              <a:defRPr sz="933"/>
            </a:lvl1pPr>
            <a:lvl2pPr marL="241294" indent="0">
              <a:buNone/>
              <a:defRPr sz="933"/>
            </a:lvl2pPr>
            <a:lvl3pPr marL="480472" indent="0">
              <a:buNone/>
              <a:defRPr sz="933"/>
            </a:lvl3pPr>
            <a:lvl4pPr marL="719649" indent="0">
              <a:buNone/>
              <a:defRPr sz="933"/>
            </a:lvl4pPr>
            <a:lvl5pPr marL="952476" indent="0">
              <a:buNone/>
              <a:defRPr sz="933"/>
            </a:lvl5pPr>
          </a:lstStyle>
          <a:p>
            <a:pPr lvl="0"/>
            <a:r>
              <a:rPr lang="de-DE" dirty="0"/>
              <a:t>Bildunterschrift oben/unten</a:t>
            </a:r>
          </a:p>
        </p:txBody>
      </p:sp>
      <p:sp>
        <p:nvSpPr>
          <p:cNvPr id="8" name="Textplatzhalter 13"/>
          <p:cNvSpPr>
            <a:spLocks noGrp="1"/>
          </p:cNvSpPr>
          <p:nvPr>
            <p:ph type="body" sz="quarter" idx="18" hasCustomPrompt="1"/>
          </p:nvPr>
        </p:nvSpPr>
        <p:spPr>
          <a:xfrm>
            <a:off x="6253867" y="6264001"/>
            <a:ext cx="2578984" cy="285452"/>
          </a:xfrm>
        </p:spPr>
        <p:txBody>
          <a:bodyPr/>
          <a:lstStyle>
            <a:lvl1pPr marL="0" indent="0">
              <a:lnSpc>
                <a:spcPct val="100000"/>
              </a:lnSpc>
              <a:buNone/>
              <a:defRPr sz="933"/>
            </a:lvl1pPr>
            <a:lvl2pPr marL="241294" indent="0">
              <a:buNone/>
              <a:defRPr sz="933"/>
            </a:lvl2pPr>
            <a:lvl3pPr marL="480472" indent="0">
              <a:buNone/>
              <a:defRPr sz="933"/>
            </a:lvl3pPr>
            <a:lvl4pPr marL="719649" indent="0">
              <a:buNone/>
              <a:defRPr sz="933"/>
            </a:lvl4pPr>
            <a:lvl5pPr marL="952476" indent="0">
              <a:buNone/>
              <a:defRPr sz="933"/>
            </a:lvl5pPr>
          </a:lstStyle>
          <a:p>
            <a:pPr lvl="0"/>
            <a:r>
              <a:rPr lang="de-DE" dirty="0"/>
              <a:t>Bildunterschrift oben/unten</a:t>
            </a:r>
          </a:p>
        </p:txBody>
      </p:sp>
      <p:sp>
        <p:nvSpPr>
          <p:cNvPr id="11" name="Textplatzhalter 10"/>
          <p:cNvSpPr>
            <a:spLocks noGrp="1"/>
          </p:cNvSpPr>
          <p:nvPr>
            <p:ph type="body" sz="quarter" idx="19"/>
          </p:nvPr>
        </p:nvSpPr>
        <p:spPr>
          <a:xfrm>
            <a:off x="478366" y="1517651"/>
            <a:ext cx="8354484" cy="2151376"/>
          </a:xfrm>
        </p:spPr>
        <p:txBody>
          <a:bodyPr/>
          <a:lstStyle>
            <a:lvl1pPr>
              <a:lnSpc>
                <a:spcPts val="2267"/>
              </a:lnSpc>
              <a:defRPr/>
            </a:lvl1pPr>
            <a:lvl2pPr>
              <a:lnSpc>
                <a:spcPts val="2267"/>
              </a:lnSpc>
              <a:defRPr/>
            </a:lvl2pPr>
            <a:lvl3pPr>
              <a:lnSpc>
                <a:spcPts val="2267"/>
              </a:lnSpc>
              <a:defRPr/>
            </a:lvl3pPr>
            <a:lvl4pPr>
              <a:lnSpc>
                <a:spcPts val="2267"/>
              </a:lnSpc>
              <a:defRPr/>
            </a:lvl4pPr>
            <a:lvl5pPr>
              <a:lnSpc>
                <a:spcPts val="2267"/>
              </a:lnSpc>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468992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isch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478367" y="921600"/>
            <a:ext cx="9168395" cy="3552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11" name="Inhaltsplatzhalter 10"/>
          <p:cNvSpPr>
            <a:spLocks noGrp="1"/>
          </p:cNvSpPr>
          <p:nvPr>
            <p:ph sz="quarter" idx="16"/>
          </p:nvPr>
        </p:nvSpPr>
        <p:spPr>
          <a:xfrm>
            <a:off x="480001" y="1748369"/>
            <a:ext cx="8352851" cy="16806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5"/>
          <p:cNvSpPr>
            <a:spLocks noGrp="1"/>
          </p:cNvSpPr>
          <p:nvPr>
            <p:ph type="pic" sz="quarter" idx="17"/>
          </p:nvPr>
        </p:nvSpPr>
        <p:spPr>
          <a:xfrm>
            <a:off x="478369" y="3839999"/>
            <a:ext cx="5473700" cy="2471900"/>
          </a:xfrm>
        </p:spPr>
        <p:txBody>
          <a:bodyPr/>
          <a:lstStyle/>
          <a:p>
            <a:endParaRPr lang="de-DE"/>
          </a:p>
        </p:txBody>
      </p:sp>
      <p:sp>
        <p:nvSpPr>
          <p:cNvPr id="9" name="Bildplatzhalter 8"/>
          <p:cNvSpPr>
            <a:spLocks noGrp="1"/>
          </p:cNvSpPr>
          <p:nvPr>
            <p:ph type="pic" sz="quarter" idx="18"/>
          </p:nvPr>
        </p:nvSpPr>
        <p:spPr>
          <a:xfrm>
            <a:off x="6239935" y="3839634"/>
            <a:ext cx="5473700" cy="2472267"/>
          </a:xfrm>
        </p:spPr>
        <p:txBody>
          <a:bodyPr/>
          <a:lstStyle/>
          <a:p>
            <a:endParaRPr lang="de-DE"/>
          </a:p>
        </p:txBody>
      </p:sp>
      <p:sp>
        <p:nvSpPr>
          <p:cNvPr id="13" name="Textplatzhalter 12"/>
          <p:cNvSpPr>
            <a:spLocks noGrp="1"/>
          </p:cNvSpPr>
          <p:nvPr>
            <p:ph type="body" sz="quarter" idx="19" hasCustomPrompt="1"/>
          </p:nvPr>
        </p:nvSpPr>
        <p:spPr>
          <a:xfrm>
            <a:off x="478369" y="3681600"/>
            <a:ext cx="5473700" cy="143933"/>
          </a:xfrm>
        </p:spPr>
        <p:txBody>
          <a:bodyPr/>
          <a:lstStyle>
            <a:lvl1pPr marL="0" indent="0">
              <a:lnSpc>
                <a:spcPts val="800"/>
              </a:lnSpc>
              <a:spcBef>
                <a:spcPts val="0"/>
              </a:spcBef>
              <a:buNone/>
              <a:defRPr sz="800"/>
            </a:lvl1pPr>
          </a:lstStyle>
          <a:p>
            <a:pPr lvl="0"/>
            <a:r>
              <a:rPr lang="de-DE" dirty="0"/>
              <a:t>Bildunterschrift</a:t>
            </a:r>
          </a:p>
        </p:txBody>
      </p:sp>
      <p:sp>
        <p:nvSpPr>
          <p:cNvPr id="15" name="Textplatzhalter 14"/>
          <p:cNvSpPr>
            <a:spLocks noGrp="1"/>
          </p:cNvSpPr>
          <p:nvPr>
            <p:ph type="body" sz="quarter" idx="20" hasCustomPrompt="1"/>
          </p:nvPr>
        </p:nvSpPr>
        <p:spPr>
          <a:xfrm>
            <a:off x="6239934" y="3681600"/>
            <a:ext cx="5473700" cy="143933"/>
          </a:xfrm>
        </p:spPr>
        <p:txBody>
          <a:bodyPr/>
          <a:lstStyle>
            <a:lvl1pPr marL="0" indent="0">
              <a:lnSpc>
                <a:spcPts val="800"/>
              </a:lnSpc>
              <a:spcBef>
                <a:spcPts val="0"/>
              </a:spcBef>
              <a:buNone/>
              <a:defRPr sz="800"/>
            </a:lvl1pPr>
          </a:lstStyle>
          <a:p>
            <a:pPr lvl="0"/>
            <a:r>
              <a:rPr lang="de-DE" dirty="0"/>
              <a:t>Bildunterschrift</a:t>
            </a:r>
          </a:p>
        </p:txBody>
      </p:sp>
    </p:spTree>
    <p:extLst>
      <p:ext uri="{BB962C8B-B14F-4D97-AF65-F5344CB8AC3E}">
        <p14:creationId xmlns:p14="http://schemas.microsoft.com/office/powerpoint/2010/main" val="1363222746"/>
      </p:ext>
    </p:extLst>
  </p:cSld>
  <p:clrMapOvr>
    <a:masterClrMapping/>
  </p:clrMapOvr>
  <p:hf hdr="0" ftr="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el_Energie">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4D9FBCD4-D15D-3043-8DAA-E01C06E1B0B8}"/>
              </a:ext>
            </a:extLst>
          </p:cNvPr>
          <p:cNvSpPr>
            <a:spLocks noGrp="1"/>
          </p:cNvSpPr>
          <p:nvPr>
            <p:ph type="title" hasCustomPrompt="1"/>
          </p:nvPr>
        </p:nvSpPr>
        <p:spPr>
          <a:xfrm>
            <a:off x="480000" y="292801"/>
            <a:ext cx="9168395" cy="495907"/>
          </a:xfrm>
        </p:spPr>
        <p:txBody>
          <a:bodyPr/>
          <a:lstStyle/>
          <a:p>
            <a:r>
              <a:rPr lang="de-DE" dirty="0"/>
              <a:t>Folientitel, insgesamt zweizeilig</a:t>
            </a:r>
          </a:p>
        </p:txBody>
      </p:sp>
      <p:sp>
        <p:nvSpPr>
          <p:cNvPr id="4" name="Textplatzhalter 9">
            <a:extLst>
              <a:ext uri="{FF2B5EF4-FFF2-40B4-BE49-F238E27FC236}">
                <a16:creationId xmlns:a16="http://schemas.microsoft.com/office/drawing/2014/main" id="{28FBD6CF-DEA6-D24B-AC1A-B0B7B1A4C7C7}"/>
              </a:ext>
            </a:extLst>
          </p:cNvPr>
          <p:cNvSpPr>
            <a:spLocks noGrp="1"/>
          </p:cNvSpPr>
          <p:nvPr>
            <p:ph type="body" sz="quarter" idx="14" hasCustomPrompt="1"/>
          </p:nvPr>
        </p:nvSpPr>
        <p:spPr>
          <a:xfrm>
            <a:off x="478367" y="921600"/>
            <a:ext cx="9168395" cy="355200"/>
          </a:xfrm>
        </p:spPr>
        <p:txBody>
          <a:bodyPr/>
          <a:lstStyle>
            <a:lvl1pPr marL="0" indent="0">
              <a:buNone/>
              <a:defRPr sz="2000">
                <a:solidFill>
                  <a:schemeClr val="accent2"/>
                </a:solidFill>
              </a:defRPr>
            </a:lvl1pPr>
          </a:lstStyle>
          <a:p>
            <a:pPr lvl="0"/>
            <a:r>
              <a:rPr lang="de-DE" dirty="0"/>
              <a:t>Entweder zweizeiliger Titel oder Titel mit Subheader</a:t>
            </a:r>
          </a:p>
        </p:txBody>
      </p:sp>
    </p:spTree>
    <p:extLst>
      <p:ext uri="{BB962C8B-B14F-4D97-AF65-F5344CB8AC3E}">
        <p14:creationId xmlns:p14="http://schemas.microsoft.com/office/powerpoint/2010/main" val="25462010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PhAnim="0" preserve="1" userDrawn="1">
  <p:cSld name="Inhalt Vollbild">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p:txBody>
          <a:bodyPr/>
          <a:lstStyle>
            <a:lvl1pPr>
              <a:defRPr/>
            </a:lvl1pPr>
          </a:lstStyle>
          <a:p>
            <a:pPr>
              <a:defRPr/>
            </a:pPr>
            <a:r>
              <a:rPr lang="de-DE"/>
              <a:t>Optional: Folientitel einzeilig</a:t>
            </a:r>
          </a:p>
        </p:txBody>
      </p:sp>
      <p:sp>
        <p:nvSpPr>
          <p:cNvPr id="7" name="Bildplatzhalter 5"/>
          <p:cNvSpPr>
            <a:spLocks noGrp="1"/>
          </p:cNvSpPr>
          <p:nvPr>
            <p:ph type="pic" sz="quarter" idx="10"/>
          </p:nvPr>
        </p:nvSpPr>
        <p:spPr bwMode="auto">
          <a:xfrm>
            <a:off x="478367" y="980018"/>
            <a:ext cx="11246744" cy="5233292"/>
          </a:xfrm>
          <a:prstGeom prst="rect">
            <a:avLst/>
          </a:prstGeom>
        </p:spPr>
        <p:txBody>
          <a:bodyPr lIns="0" tIns="0" rIns="0" bIns="0" anchor="ctr" anchorCtr="0"/>
          <a:lstStyle>
            <a:lvl1pPr marL="0" indent="0" algn="ctr">
              <a:buNone/>
              <a:defRPr sz="1467">
                <a:solidFill>
                  <a:schemeClr val="tx1">
                    <a:lumMod val="60000"/>
                    <a:lumOff val="40000"/>
                  </a:schemeClr>
                </a:solidFill>
              </a:defRPr>
            </a:lvl1pPr>
          </a:lstStyle>
          <a:p>
            <a:pPr>
              <a:defRPr/>
            </a:pPr>
            <a:endParaRPr lang="de-DE"/>
          </a:p>
        </p:txBody>
      </p:sp>
      <p:sp>
        <p:nvSpPr>
          <p:cNvPr id="6" name="Fußzeilenplatzhalter 2"/>
          <p:cNvSpPr>
            <a:spLocks noGrp="1"/>
          </p:cNvSpPr>
          <p:nvPr>
            <p:ph type="ftr" sz="quarter" idx="3"/>
          </p:nvPr>
        </p:nvSpPr>
        <p:spPr bwMode="auto">
          <a:xfrm>
            <a:off x="9072331" y="6501341"/>
            <a:ext cx="1193303" cy="221192"/>
          </a:xfrm>
          <a:prstGeom prst="rect">
            <a:avLst/>
          </a:prstGeom>
        </p:spPr>
        <p:txBody>
          <a:bodyPr vert="horz" lIns="91440" tIns="45720" rIns="91440" bIns="45720" rtlCol="0" anchor="ctr"/>
          <a:lstStyle>
            <a:lvl1pPr algn="ctr">
              <a:defRPr sz="1200">
                <a:solidFill>
                  <a:schemeClr val="tx2"/>
                </a:solidFill>
              </a:defRPr>
            </a:lvl1pPr>
          </a:lstStyle>
          <a:p>
            <a:pPr>
              <a:defRPr/>
            </a:pPr>
            <a:r>
              <a:rPr lang="de-DE"/>
              <a:t>www.ufz.de</a:t>
            </a:r>
          </a:p>
        </p:txBody>
      </p:sp>
      <p:sp>
        <p:nvSpPr>
          <p:cNvPr id="8" name="Foliennummernplatzhalter 3"/>
          <p:cNvSpPr>
            <a:spLocks noGrp="1"/>
          </p:cNvSpPr>
          <p:nvPr>
            <p:ph type="sldNum" sz="quarter" idx="4"/>
          </p:nvPr>
        </p:nvSpPr>
        <p:spPr bwMode="auto">
          <a:xfrm>
            <a:off x="11088555" y="6501341"/>
            <a:ext cx="841309" cy="221192"/>
          </a:xfrm>
          <a:prstGeom prst="rect">
            <a:avLst/>
          </a:prstGeom>
        </p:spPr>
        <p:txBody>
          <a:bodyPr vert="horz" lIns="91440" tIns="45720" rIns="91440" bIns="45720" rtlCol="0" anchor="ctr"/>
          <a:lstStyle>
            <a:lvl1pPr algn="r">
              <a:defRPr sz="1200">
                <a:solidFill>
                  <a:schemeClr val="tx2"/>
                </a:solidFill>
              </a:defRPr>
            </a:lvl1pPr>
          </a:lstStyle>
          <a:p>
            <a:pPr>
              <a:defRPr/>
            </a:pPr>
            <a:fld id="{B11DCBD4-A767-4DCE-A5BF-7F80AC7C3B7D}" type="slidenum">
              <a:rPr lang="de-DE"/>
              <a:t>‹Nr.›</a:t>
            </a:fld>
            <a:endParaRPr lang="de-DE"/>
          </a:p>
        </p:txBody>
      </p:sp>
    </p:spTree>
    <p:extLst>
      <p:ext uri="{BB962C8B-B14F-4D97-AF65-F5344CB8AC3E}">
        <p14:creationId xmlns:p14="http://schemas.microsoft.com/office/powerpoint/2010/main" val="21792645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PhAnim="0" preserve="1" userDrawn="1">
  <p:cSld name="1_Inhalt Vollbild">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p:txBody>
          <a:bodyPr/>
          <a:lstStyle>
            <a:lvl1pPr>
              <a:defRPr/>
            </a:lvl1pPr>
          </a:lstStyle>
          <a:p>
            <a:pPr>
              <a:defRPr/>
            </a:pPr>
            <a:r>
              <a:rPr lang="de-DE"/>
              <a:t>Optional: Folientitel einzeilig</a:t>
            </a:r>
          </a:p>
        </p:txBody>
      </p:sp>
      <p:sp>
        <p:nvSpPr>
          <p:cNvPr id="6" name="Fußzeilenplatzhalter 2"/>
          <p:cNvSpPr>
            <a:spLocks noGrp="1"/>
          </p:cNvSpPr>
          <p:nvPr>
            <p:ph type="ftr" sz="quarter" idx="3"/>
          </p:nvPr>
        </p:nvSpPr>
        <p:spPr bwMode="auto">
          <a:xfrm>
            <a:off x="9072331" y="6501341"/>
            <a:ext cx="1193303" cy="221192"/>
          </a:xfrm>
          <a:prstGeom prst="rect">
            <a:avLst/>
          </a:prstGeom>
        </p:spPr>
        <p:txBody>
          <a:bodyPr vert="horz" lIns="91440" tIns="45720" rIns="91440" bIns="45720" rtlCol="0" anchor="ctr"/>
          <a:lstStyle>
            <a:lvl1pPr algn="ctr">
              <a:defRPr sz="1200">
                <a:solidFill>
                  <a:schemeClr val="tx2"/>
                </a:solidFill>
              </a:defRPr>
            </a:lvl1pPr>
          </a:lstStyle>
          <a:p>
            <a:pPr>
              <a:defRPr/>
            </a:pPr>
            <a:r>
              <a:rPr lang="de-DE"/>
              <a:t>www.ufz.de</a:t>
            </a:r>
          </a:p>
        </p:txBody>
      </p:sp>
      <p:sp>
        <p:nvSpPr>
          <p:cNvPr id="8" name="Foliennummernplatzhalter 3"/>
          <p:cNvSpPr>
            <a:spLocks noGrp="1"/>
          </p:cNvSpPr>
          <p:nvPr>
            <p:ph type="sldNum" sz="quarter" idx="4"/>
          </p:nvPr>
        </p:nvSpPr>
        <p:spPr bwMode="auto">
          <a:xfrm>
            <a:off x="11088555" y="6501341"/>
            <a:ext cx="841309" cy="221192"/>
          </a:xfrm>
          <a:prstGeom prst="rect">
            <a:avLst/>
          </a:prstGeom>
        </p:spPr>
        <p:txBody>
          <a:bodyPr vert="horz" lIns="91440" tIns="45720" rIns="91440" bIns="45720" rtlCol="0" anchor="ctr"/>
          <a:lstStyle>
            <a:lvl1pPr algn="r">
              <a:defRPr sz="1200">
                <a:solidFill>
                  <a:schemeClr val="tx2"/>
                </a:solidFill>
              </a:defRPr>
            </a:lvl1pPr>
          </a:lstStyle>
          <a:p>
            <a:pPr>
              <a:defRPr/>
            </a:pPr>
            <a:fld id="{B11DCBD4-A767-4DCE-A5BF-7F80AC7C3B7D}" type="slidenum">
              <a:rPr lang="de-DE"/>
              <a:t>‹Nr.›</a:t>
            </a:fld>
            <a:endParaRPr lang="de-DE"/>
          </a:p>
        </p:txBody>
      </p:sp>
    </p:spTree>
    <p:extLst>
      <p:ext uri="{BB962C8B-B14F-4D97-AF65-F5344CB8AC3E}">
        <p14:creationId xmlns:p14="http://schemas.microsoft.com/office/powerpoint/2010/main" val="39972222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PhAnim="0" preserve="1" userDrawn="1">
  <p:cSld name="1_Benutzerdefiniertes Layout">
    <p:spTree>
      <p:nvGrpSpPr>
        <p:cNvPr id="1" name=""/>
        <p:cNvGrpSpPr/>
        <p:nvPr/>
      </p:nvGrpSpPr>
      <p:grpSpPr bwMode="auto">
        <a:xfrm>
          <a:off x="0" y="0"/>
          <a:ext cx="0" cy="0"/>
          <a:chOff x="0" y="0"/>
          <a:chExt cx="0" cy="0"/>
        </a:xfrm>
      </p:grpSpPr>
      <p:sp>
        <p:nvSpPr>
          <p:cNvPr id="3" name="Fußzeilenplatzhalter 2"/>
          <p:cNvSpPr>
            <a:spLocks noGrp="1"/>
          </p:cNvSpPr>
          <p:nvPr>
            <p:ph type="ftr" sz="quarter" idx="10"/>
          </p:nvPr>
        </p:nvSpPr>
        <p:spPr bwMode="auto"/>
        <p:txBody>
          <a:bodyPr/>
          <a:lstStyle/>
          <a:p>
            <a:pPr>
              <a:defRPr/>
            </a:pPr>
            <a:r>
              <a:rPr lang="de-DE"/>
              <a:t>www.ufz.de</a:t>
            </a:r>
          </a:p>
        </p:txBody>
      </p:sp>
      <p:sp>
        <p:nvSpPr>
          <p:cNvPr id="4" name="Foliennummernplatzhalter 3"/>
          <p:cNvSpPr>
            <a:spLocks noGrp="1"/>
          </p:cNvSpPr>
          <p:nvPr>
            <p:ph type="sldNum" sz="quarter" idx="11"/>
          </p:nvPr>
        </p:nvSpPr>
        <p:spPr bwMode="auto"/>
        <p:txBody>
          <a:bodyPr/>
          <a:lstStyle/>
          <a:p>
            <a:pPr>
              <a:defRPr/>
            </a:pPr>
            <a:fld id="{B11DCBD4-A767-4DCE-A5BF-7F80AC7C3B7D}" type="slidenum">
              <a:rPr lang="de-DE"/>
              <a:t>‹Nr.›</a:t>
            </a:fld>
            <a:endParaRPr lang="de-DE"/>
          </a:p>
        </p:txBody>
      </p:sp>
      <p:sp>
        <p:nvSpPr>
          <p:cNvPr id="5" name="Titel 4"/>
          <p:cNvSpPr>
            <a:spLocks noGrp="1"/>
          </p:cNvSpPr>
          <p:nvPr>
            <p:ph type="title"/>
          </p:nvPr>
        </p:nvSpPr>
        <p:spPr bwMode="auto">
          <a:xfrm>
            <a:off x="480000" y="321600"/>
            <a:ext cx="11232000" cy="371096"/>
          </a:xfrm>
          <a:prstGeom prst="rect">
            <a:avLst/>
          </a:prstGeom>
        </p:spPr>
        <p:txBody>
          <a:bodyPr/>
          <a:lstStyle/>
          <a:p>
            <a:pPr>
              <a:defRPr/>
            </a:pPr>
            <a:r>
              <a:rPr lang="de-DE"/>
              <a:t>Titelmasterformat durch Klicken bearbeiten</a:t>
            </a:r>
            <a:endParaRPr lang="en-GB"/>
          </a:p>
        </p:txBody>
      </p:sp>
    </p:spTree>
    <p:extLst>
      <p:ext uri="{BB962C8B-B14F-4D97-AF65-F5344CB8AC3E}">
        <p14:creationId xmlns:p14="http://schemas.microsoft.com/office/powerpoint/2010/main" val="2527700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endParaRPr lang="en-GB"/>
          </a:p>
        </p:txBody>
      </p:sp>
      <p:sp>
        <p:nvSpPr>
          <p:cNvPr id="5" name="Inhaltsplatzhalter 2"/>
          <p:cNvSpPr>
            <a:spLocks noGrp="1"/>
          </p:cNvSpPr>
          <p:nvPr>
            <p:ph idx="1"/>
          </p:nvPr>
        </p:nvSpPr>
        <p:spPr bwMode="auto">
          <a:xfrm>
            <a:off x="838200" y="1825624"/>
            <a:ext cx="10515600" cy="4351339"/>
          </a:xfrm>
          <a:prstGeom prst="rect">
            <a:avLst/>
          </a:prstGeo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GB"/>
          </a:p>
        </p:txBody>
      </p:sp>
      <p:sp>
        <p:nvSpPr>
          <p:cNvPr id="6" name="Datumsplatzhalter 3"/>
          <p:cNvSpPr>
            <a:spLocks noGrp="1"/>
          </p:cNvSpPr>
          <p:nvPr>
            <p:ph type="dt" sz="half" idx="10"/>
          </p:nvPr>
        </p:nvSpPr>
        <p:spPr bwMode="auto">
          <a:xfrm>
            <a:off x="838200" y="6356351"/>
            <a:ext cx="2743200" cy="365125"/>
          </a:xfrm>
          <a:prstGeom prst="rect">
            <a:avLst/>
          </a:prstGeom>
        </p:spPr>
        <p:txBody>
          <a:bodyPr/>
          <a:lstStyle/>
          <a:p>
            <a:pPr>
              <a:defRPr/>
            </a:pPr>
            <a:fld id="{0EB77AFF-4608-4F6F-935A-D4126BE858CB}" type="datetime1">
              <a:rPr lang="en-GB"/>
              <a:t>22/11/2021</a:t>
            </a:fld>
            <a:endParaRPr lang="en-GB"/>
          </a:p>
        </p:txBody>
      </p:sp>
      <p:sp>
        <p:nvSpPr>
          <p:cNvPr id="7" name="Fußzeilenplatzhalter 4"/>
          <p:cNvSpPr>
            <a:spLocks noGrp="1"/>
          </p:cNvSpPr>
          <p:nvPr>
            <p:ph type="ftr" sz="quarter" idx="11"/>
          </p:nvPr>
        </p:nvSpPr>
        <p:spPr bwMode="auto"/>
        <p:txBody>
          <a:bodyPr/>
          <a:lstStyle/>
          <a:p>
            <a:pPr>
              <a:defRPr/>
            </a:pPr>
            <a:endParaRPr lang="en-GB"/>
          </a:p>
        </p:txBody>
      </p:sp>
      <p:sp>
        <p:nvSpPr>
          <p:cNvPr id="8" name="Foliennummernplatzhalter 5"/>
          <p:cNvSpPr>
            <a:spLocks noGrp="1"/>
          </p:cNvSpPr>
          <p:nvPr>
            <p:ph type="sldNum" sz="quarter" idx="12"/>
          </p:nvPr>
        </p:nvSpPr>
        <p:spPr bwMode="auto"/>
        <p:txBody>
          <a:bodyPr/>
          <a:lstStyle/>
          <a:p>
            <a:pPr>
              <a:defRPr/>
            </a:pPr>
            <a:fld id="{45C977A9-57AE-42CF-81AE-C4296F61036F}" type="slidenum">
              <a:rPr lang="en-GB"/>
              <a:t>‹Nr.›</a:t>
            </a:fld>
            <a:endParaRPr lang="en-GB"/>
          </a:p>
        </p:txBody>
      </p:sp>
    </p:spTree>
    <p:extLst>
      <p:ext uri="{BB962C8B-B14F-4D97-AF65-F5344CB8AC3E}">
        <p14:creationId xmlns:p14="http://schemas.microsoft.com/office/powerpoint/2010/main" val="14635105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PhAnim="0" preserve="1" userDrawn="1">
  <p:cSld name="Benutzerdefiniertes Layout">
    <p:spTree>
      <p:nvGrpSpPr>
        <p:cNvPr id="1" name=""/>
        <p:cNvGrpSpPr/>
        <p:nvPr/>
      </p:nvGrpSpPr>
      <p:grpSpPr bwMode="auto">
        <a:xfrm>
          <a:off x="0" y="0"/>
          <a:ext cx="0" cy="0"/>
          <a:chOff x="0" y="0"/>
          <a:chExt cx="0" cy="0"/>
        </a:xfrm>
      </p:grpSpPr>
      <p:sp>
        <p:nvSpPr>
          <p:cNvPr id="3" name="Fußzeilenplatzhalter 2"/>
          <p:cNvSpPr>
            <a:spLocks noGrp="1"/>
          </p:cNvSpPr>
          <p:nvPr>
            <p:ph type="ftr" sz="quarter" idx="10"/>
          </p:nvPr>
        </p:nvSpPr>
        <p:spPr bwMode="auto"/>
        <p:txBody>
          <a:bodyPr/>
          <a:lstStyle/>
          <a:p>
            <a:pPr>
              <a:defRPr/>
            </a:pPr>
            <a:r>
              <a:rPr lang="de-DE"/>
              <a:t>www.ufz.de</a:t>
            </a:r>
          </a:p>
        </p:txBody>
      </p:sp>
      <p:sp>
        <p:nvSpPr>
          <p:cNvPr id="4" name="Titel 1"/>
          <p:cNvSpPr>
            <a:spLocks noGrp="1"/>
          </p:cNvSpPr>
          <p:nvPr>
            <p:ph type="ctrTitle" hasCustomPrompt="1"/>
          </p:nvPr>
        </p:nvSpPr>
        <p:spPr bwMode="auto">
          <a:xfrm>
            <a:off x="478285" y="4416331"/>
            <a:ext cx="7441919" cy="1220915"/>
          </a:xfrm>
          <a:prstGeom prst="rect">
            <a:avLst/>
          </a:prstGeom>
        </p:spPr>
        <p:txBody>
          <a:bodyPr lIns="0" tIns="0" rIns="0" bIns="0" anchor="t" anchorCtr="0">
            <a:noAutofit/>
          </a:bodyPr>
          <a:lstStyle>
            <a:lvl1pPr algn="l">
              <a:lnSpc>
                <a:spcPts val="2933"/>
              </a:lnSpc>
              <a:defRPr sz="2400" b="1" cap="none">
                <a:solidFill>
                  <a:schemeClr val="bg1"/>
                </a:solidFill>
              </a:defRPr>
            </a:lvl1pPr>
          </a:lstStyle>
          <a:p>
            <a:pPr>
              <a:defRPr/>
            </a:pPr>
            <a:r>
              <a:rPr lang="de-DE"/>
              <a:t>Präsentationstitel</a:t>
            </a:r>
            <a:br>
              <a:rPr lang="de-DE"/>
            </a:br>
            <a:r>
              <a:rPr lang="de-DE"/>
              <a:t>auch zweizweilig möglich Eventuelle Subheadline,</a:t>
            </a:r>
            <a:br>
              <a:rPr lang="de-DE"/>
            </a:br>
            <a:r>
              <a:rPr lang="de-DE"/>
              <a:t>ebenfalls zweizeilig möglich</a:t>
            </a:r>
            <a:endParaRPr/>
          </a:p>
        </p:txBody>
      </p:sp>
      <p:sp>
        <p:nvSpPr>
          <p:cNvPr id="5" name="Untertitel 2"/>
          <p:cNvSpPr>
            <a:spLocks noGrp="1"/>
          </p:cNvSpPr>
          <p:nvPr>
            <p:ph type="subTitle" idx="1" hasCustomPrompt="1"/>
          </p:nvPr>
        </p:nvSpPr>
        <p:spPr bwMode="auto">
          <a:xfrm>
            <a:off x="478285" y="5829267"/>
            <a:ext cx="5473700" cy="702685"/>
          </a:xfrm>
          <a:prstGeom prst="rect">
            <a:avLst/>
          </a:prstGeom>
        </p:spPr>
        <p:txBody>
          <a:bodyPr lIns="0" tIns="0" rIns="0" bIns="0">
            <a:noAutofit/>
          </a:bodyPr>
          <a:lstStyle>
            <a:lvl1pPr marL="0" indent="0" algn="l">
              <a:lnSpc>
                <a:spcPts val="2133"/>
              </a:lnSpc>
              <a:spcBef>
                <a:spcPts val="0"/>
              </a:spcBef>
              <a:buNone/>
              <a:defRPr sz="14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a:defRPr/>
            </a:pPr>
            <a:r>
              <a:rPr lang="de-DE"/>
              <a:t>Sprecher*in Prof. Dr. Dr. Mustermann</a:t>
            </a:r>
            <a:endParaRPr/>
          </a:p>
          <a:p>
            <a:pPr>
              <a:defRPr/>
            </a:pPr>
            <a:r>
              <a:rPr lang="de-DE"/>
              <a:t>Sprecher*in Prof. med. Dr. Musterfrau</a:t>
            </a:r>
            <a:endParaRPr/>
          </a:p>
        </p:txBody>
      </p:sp>
    </p:spTree>
    <p:extLst>
      <p:ext uri="{BB962C8B-B14F-4D97-AF65-F5344CB8AC3E}">
        <p14:creationId xmlns:p14="http://schemas.microsoft.com/office/powerpoint/2010/main" val="6246087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PhAnim="0" userDrawn="1">
  <p:cSld name="1_Titel und Inhalt">
    <p:spTree>
      <p:nvGrpSpPr>
        <p:cNvPr id="1" name=""/>
        <p:cNvGrpSpPr/>
        <p:nvPr/>
      </p:nvGrpSpPr>
      <p:grpSpPr bwMode="auto">
        <a:xfrm>
          <a:off x="0" y="0"/>
          <a:ext cx="0" cy="0"/>
          <a:chOff x="0" y="0"/>
          <a:chExt cx="0" cy="0"/>
        </a:xfrm>
      </p:grpSpPr>
      <p:sp>
        <p:nvSpPr>
          <p:cNvPr id="3" name="Inhaltsplatzhalter 2"/>
          <p:cNvSpPr>
            <a:spLocks noGrp="1"/>
          </p:cNvSpPr>
          <p:nvPr>
            <p:ph idx="1"/>
          </p:nvPr>
        </p:nvSpPr>
        <p:spPr bwMode="auto">
          <a:xfrm>
            <a:off x="508000" y="1796821"/>
            <a:ext cx="10363200" cy="2196075"/>
          </a:xfrm>
          <a:prstGeom prst="rect">
            <a:avLst/>
          </a:prstGeom>
        </p:spPr>
        <p:txBody>
          <a:bodyPr/>
          <a:lstStyle>
            <a:lvl1pPr>
              <a:defRPr sz="3200"/>
            </a:lvl1pPr>
            <a:lvl2pPr>
              <a:defRPr sz="3200"/>
            </a:lvl2pPr>
            <a:lvl3pPr>
              <a:defRPr sz="3200"/>
            </a:lvl3pPr>
            <a:lvl4pPr>
              <a:defRPr sz="3200"/>
            </a:lvl4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p:txBody>
      </p:sp>
      <p:sp>
        <p:nvSpPr>
          <p:cNvPr id="6" name="Textplatzhalter 5"/>
          <p:cNvSpPr>
            <a:spLocks noGrp="1"/>
          </p:cNvSpPr>
          <p:nvPr>
            <p:ph type="body" sz="quarter" idx="11"/>
          </p:nvPr>
        </p:nvSpPr>
        <p:spPr bwMode="auto">
          <a:xfrm>
            <a:off x="527051" y="4197088"/>
            <a:ext cx="4993216" cy="1439333"/>
          </a:xfrm>
          <a:prstGeom prst="rect">
            <a:avLst/>
          </a:prstGeom>
        </p:spPr>
        <p:txBody>
          <a:bodyPr/>
          <a:lstStyle>
            <a:lvl1pPr>
              <a:defRPr sz="2667"/>
            </a:lvl1pPr>
            <a:lvl2pPr>
              <a:defRPr sz="2667"/>
            </a:lvl2pPr>
            <a:lvl3pPr>
              <a:defRPr sz="2667"/>
            </a:lvl3pPr>
            <a:lvl4pPr>
              <a:defRPr sz="2667"/>
            </a:lvl4pPr>
            <a:lvl5pPr>
              <a:defRPr sz="2667"/>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p:txBody>
      </p:sp>
      <p:sp>
        <p:nvSpPr>
          <p:cNvPr id="7" name="Titel 1"/>
          <p:cNvSpPr>
            <a:spLocks noGrp="1"/>
          </p:cNvSpPr>
          <p:nvPr>
            <p:ph type="title"/>
          </p:nvPr>
        </p:nvSpPr>
        <p:spPr bwMode="auto">
          <a:xfrm>
            <a:off x="533333" y="212645"/>
            <a:ext cx="10363200" cy="883163"/>
          </a:xfrm>
        </p:spPr>
        <p:txBody>
          <a:bodyPr/>
          <a:lstStyle>
            <a:lvl1pPr>
              <a:lnSpc>
                <a:spcPts val="3467"/>
              </a:lnSpc>
              <a:defRPr sz="3200"/>
            </a:lvl1pPr>
          </a:lstStyle>
          <a:p>
            <a:pPr>
              <a:defRPr/>
            </a:pPr>
            <a:r>
              <a:rPr lang="de-DE"/>
              <a:t>Titelmasterformat durch Klicken bearbeiten</a:t>
            </a:r>
          </a:p>
        </p:txBody>
      </p:sp>
      <p:sp>
        <p:nvSpPr>
          <p:cNvPr id="8" name="Rectangle 15"/>
          <p:cNvSpPr>
            <a:spLocks noGrp="1" noChangeArrowheads="1"/>
          </p:cNvSpPr>
          <p:nvPr>
            <p:ph type="sldNum" sz="quarter" idx="4"/>
          </p:nvPr>
        </p:nvSpPr>
        <p:spPr bwMode="auto">
          <a:xfrm>
            <a:off x="508000" y="6693363"/>
            <a:ext cx="2540000" cy="177800"/>
          </a:xfrm>
          <a:prstGeom prst="rect">
            <a:avLst/>
          </a:prstGeom>
          <a:noFill/>
          <a:ln>
            <a:noFill/>
          </a:ln>
          <a:effectLst/>
        </p:spPr>
        <p:txBody>
          <a:bodyPr vert="horz" wrap="none" lIns="0" tIns="0" rIns="0" bIns="0" numCol="1" anchor="t" anchorCtr="0" compatLnSpc="1">
            <a:prstTxWarp prst="textNoShape">
              <a:avLst/>
            </a:prstTxWarp>
          </a:bodyPr>
          <a:lstStyle>
            <a:lvl1pPr>
              <a:defRPr sz="933">
                <a:solidFill>
                  <a:schemeClr val="bg1"/>
                </a:solidFill>
              </a:defRPr>
            </a:lvl1pPr>
          </a:lstStyle>
          <a:p>
            <a:pPr>
              <a:defRPr/>
            </a:pPr>
            <a:r>
              <a:rPr lang="en-GB"/>
              <a:t>page </a:t>
            </a:r>
            <a:fld id="{BB759E50-C36D-43C3-9949-D6891087730D}" type="slidenum">
              <a:rPr lang="en-GB"/>
              <a:t>‹Nr.›</a:t>
            </a:fld>
            <a:endParaRPr lang="en-GB"/>
          </a:p>
        </p:txBody>
      </p:sp>
    </p:spTree>
    <p:extLst>
      <p:ext uri="{BB962C8B-B14F-4D97-AF65-F5344CB8AC3E}">
        <p14:creationId xmlns:p14="http://schemas.microsoft.com/office/powerpoint/2010/main" val="17537441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el Vollfläche">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fld id="{7AF9AA50-0486-41C3-8F9C-2E057E6D6925}" type="slidenum">
              <a:rPr lang="de-DE" smtClean="0">
                <a:solidFill>
                  <a:srgbClr val="005AA0"/>
                </a:solidFill>
              </a:rPr>
              <a:pPr/>
              <a:t>‹Nr.›</a:t>
            </a:fld>
            <a:endParaRPr lang="de-DE" dirty="0">
              <a:solidFill>
                <a:srgbClr val="005AA0"/>
              </a:solidFill>
            </a:endParaRPr>
          </a:p>
        </p:txBody>
      </p:sp>
      <p:sp>
        <p:nvSpPr>
          <p:cNvPr id="11" name="Titel 1"/>
          <p:cNvSpPr>
            <a:spLocks noGrp="1"/>
          </p:cNvSpPr>
          <p:nvPr>
            <p:ph type="ctrTitle" hasCustomPrompt="1"/>
          </p:nvPr>
        </p:nvSpPr>
        <p:spPr>
          <a:xfrm>
            <a:off x="480001" y="1804800"/>
            <a:ext cx="5473700" cy="1584176"/>
          </a:xfrm>
          <a:prstGeom prst="rect">
            <a:avLst/>
          </a:prstGeom>
        </p:spPr>
        <p:txBody>
          <a:bodyPr lIns="0" tIns="0" rIns="0" bIns="0" anchor="t" anchorCtr="0">
            <a:noAutofit/>
          </a:bodyPr>
          <a:lstStyle>
            <a:lvl1pPr algn="l">
              <a:lnSpc>
                <a:spcPts val="2933"/>
              </a:lnSpc>
              <a:defRPr sz="2400" b="1" cap="none" baseline="0">
                <a:solidFill>
                  <a:schemeClr val="tx2"/>
                </a:solidFill>
              </a:defRPr>
            </a:lvl1pPr>
          </a:lstStyle>
          <a:p>
            <a:r>
              <a:rPr lang="de-DE" dirty="0"/>
              <a:t>Präsentationstitel</a:t>
            </a:r>
            <a:br>
              <a:rPr lang="de-DE" dirty="0"/>
            </a:br>
            <a:r>
              <a:rPr lang="de-DE" dirty="0"/>
              <a:t>auch </a:t>
            </a:r>
            <a:r>
              <a:rPr lang="de-DE" dirty="0" err="1"/>
              <a:t>zweizweilig</a:t>
            </a:r>
            <a:r>
              <a:rPr lang="de-DE" dirty="0"/>
              <a:t> möglich</a:t>
            </a:r>
            <a:br>
              <a:rPr lang="de-DE" dirty="0"/>
            </a:br>
            <a:r>
              <a:rPr lang="de-DE" dirty="0"/>
              <a:t>Eventuelle Subheadline,</a:t>
            </a:r>
            <a:br>
              <a:rPr lang="de-DE" dirty="0"/>
            </a:br>
            <a:r>
              <a:rPr lang="de-DE" dirty="0"/>
              <a:t>ebenfalls zweizeilig möglich</a:t>
            </a:r>
          </a:p>
        </p:txBody>
      </p:sp>
      <p:sp>
        <p:nvSpPr>
          <p:cNvPr id="13" name="Untertitel 2"/>
          <p:cNvSpPr>
            <a:spLocks noGrp="1"/>
          </p:cNvSpPr>
          <p:nvPr>
            <p:ph type="subTitle" idx="1" hasCustomPrompt="1"/>
          </p:nvPr>
        </p:nvSpPr>
        <p:spPr>
          <a:xfrm>
            <a:off x="480001" y="3859200"/>
            <a:ext cx="5473700" cy="923421"/>
          </a:xfrm>
          <a:prstGeom prst="rect">
            <a:avLst/>
          </a:prstGeom>
        </p:spPr>
        <p:txBody>
          <a:bodyPr lIns="0" tIns="0" rIns="0" bIns="0">
            <a:noAutofit/>
          </a:bodyPr>
          <a:lstStyle>
            <a:lvl1pPr marL="0" indent="0" algn="l">
              <a:lnSpc>
                <a:spcPts val="2133"/>
              </a:lnSpc>
              <a:spcBef>
                <a:spcPts val="0"/>
              </a:spcBef>
              <a:buNone/>
              <a:defRPr sz="1467" baseline="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DE" dirty="0"/>
              <a:t>Sprecher*in Prof. Dr. Dr. Mustermann</a:t>
            </a:r>
          </a:p>
          <a:p>
            <a:r>
              <a:rPr lang="de-DE" dirty="0"/>
              <a:t>Sprecher*in Prof. med. Dr. Musterfrau</a:t>
            </a:r>
          </a:p>
        </p:txBody>
      </p:sp>
      <p:sp>
        <p:nvSpPr>
          <p:cNvPr id="6" name="Datumsplatzhalter 5"/>
          <p:cNvSpPr>
            <a:spLocks noGrp="1"/>
          </p:cNvSpPr>
          <p:nvPr>
            <p:ph type="dt" sz="half" idx="2"/>
          </p:nvPr>
        </p:nvSpPr>
        <p:spPr>
          <a:xfrm>
            <a:off x="480000" y="4992000"/>
            <a:ext cx="1070400" cy="288000"/>
          </a:xfrm>
          <a:prstGeom prst="rect">
            <a:avLst/>
          </a:prstGeom>
        </p:spPr>
        <p:txBody>
          <a:bodyPr vert="horz" lIns="0" tIns="0" rIns="0" bIns="0" rtlCol="0" anchor="t" anchorCtr="0"/>
          <a:lstStyle>
            <a:lvl1pPr algn="l">
              <a:lnSpc>
                <a:spcPts val="2133"/>
              </a:lnSpc>
              <a:defRPr sz="1467">
                <a:solidFill>
                  <a:schemeClr val="tx2"/>
                </a:solidFill>
              </a:defRPr>
            </a:lvl1pPr>
          </a:lstStyle>
          <a:p>
            <a:fld id="{FB1D3B89-47A1-4AA1-BD28-47B3673F5E39}" type="datetimeFigureOut">
              <a:rPr lang="de-DE" smtClean="0">
                <a:solidFill>
                  <a:srgbClr val="005AA0"/>
                </a:solidFill>
              </a:rPr>
              <a:pPr/>
              <a:t>22.11.21</a:t>
            </a:fld>
            <a:endParaRPr lang="de-DE" dirty="0">
              <a:solidFill>
                <a:srgbClr val="005AA0"/>
              </a:solidFill>
            </a:endParaRPr>
          </a:p>
        </p:txBody>
      </p:sp>
    </p:spTree>
    <p:extLst>
      <p:ext uri="{BB962C8B-B14F-4D97-AF65-F5344CB8AC3E}">
        <p14:creationId xmlns:p14="http://schemas.microsoft.com/office/powerpoint/2010/main" val="37904161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PhAnim="0" userDrawn="1">
  <p:cSld name="2_Titel und Inhalt">
    <p:spTree>
      <p:nvGrpSpPr>
        <p:cNvPr id="1" name=""/>
        <p:cNvGrpSpPr/>
        <p:nvPr/>
      </p:nvGrpSpPr>
      <p:grpSpPr bwMode="auto">
        <a:xfrm>
          <a:off x="0" y="0"/>
          <a:ext cx="0" cy="0"/>
          <a:chOff x="0" y="0"/>
          <a:chExt cx="0" cy="0"/>
        </a:xfrm>
      </p:grpSpPr>
      <p:sp>
        <p:nvSpPr>
          <p:cNvPr id="3" name="Inhaltsplatzhalter 2"/>
          <p:cNvSpPr>
            <a:spLocks noGrp="1"/>
          </p:cNvSpPr>
          <p:nvPr>
            <p:ph idx="1"/>
          </p:nvPr>
        </p:nvSpPr>
        <p:spPr bwMode="auto">
          <a:xfrm>
            <a:off x="508000" y="1796821"/>
            <a:ext cx="10363200" cy="2196075"/>
          </a:xfrm>
          <a:prstGeom prst="rect">
            <a:avLst/>
          </a:prstGeom>
        </p:spPr>
        <p:txBody>
          <a:bodyPr/>
          <a:lstStyle>
            <a:lvl1pPr>
              <a:defRPr sz="3200"/>
            </a:lvl1pPr>
            <a:lvl2pPr>
              <a:defRPr sz="3200"/>
            </a:lvl2pPr>
            <a:lvl3pPr>
              <a:defRPr sz="3200"/>
            </a:lvl3pPr>
            <a:lvl4pPr>
              <a:defRPr sz="3200"/>
            </a:lvl4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p:txBody>
      </p:sp>
      <p:sp>
        <p:nvSpPr>
          <p:cNvPr id="6" name="Textplatzhalter 5"/>
          <p:cNvSpPr>
            <a:spLocks noGrp="1"/>
          </p:cNvSpPr>
          <p:nvPr>
            <p:ph type="body" sz="quarter" idx="11"/>
          </p:nvPr>
        </p:nvSpPr>
        <p:spPr bwMode="auto">
          <a:xfrm>
            <a:off x="527051" y="4197088"/>
            <a:ext cx="4993216" cy="1439333"/>
          </a:xfrm>
          <a:prstGeom prst="rect">
            <a:avLst/>
          </a:prstGeom>
        </p:spPr>
        <p:txBody>
          <a:bodyPr/>
          <a:lstStyle>
            <a:lvl1pPr>
              <a:defRPr sz="2667"/>
            </a:lvl1pPr>
            <a:lvl2pPr>
              <a:defRPr sz="2667"/>
            </a:lvl2pPr>
            <a:lvl3pPr>
              <a:defRPr sz="2667"/>
            </a:lvl3pPr>
            <a:lvl4pPr>
              <a:defRPr sz="2667"/>
            </a:lvl4pPr>
            <a:lvl5pPr>
              <a:defRPr sz="2667"/>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p:txBody>
      </p:sp>
      <p:sp>
        <p:nvSpPr>
          <p:cNvPr id="7" name="Titel 1"/>
          <p:cNvSpPr>
            <a:spLocks noGrp="1"/>
          </p:cNvSpPr>
          <p:nvPr>
            <p:ph type="title"/>
          </p:nvPr>
        </p:nvSpPr>
        <p:spPr bwMode="auto">
          <a:xfrm>
            <a:off x="533333" y="212645"/>
            <a:ext cx="10363200" cy="883163"/>
          </a:xfrm>
        </p:spPr>
        <p:txBody>
          <a:bodyPr/>
          <a:lstStyle>
            <a:lvl1pPr>
              <a:lnSpc>
                <a:spcPts val="3467"/>
              </a:lnSpc>
              <a:defRPr sz="3200"/>
            </a:lvl1pPr>
          </a:lstStyle>
          <a:p>
            <a:pPr>
              <a:defRPr/>
            </a:pPr>
            <a:r>
              <a:rPr lang="de-DE"/>
              <a:t>Titelmasterformat durch Klicken bearbeiten</a:t>
            </a:r>
          </a:p>
        </p:txBody>
      </p:sp>
      <p:sp>
        <p:nvSpPr>
          <p:cNvPr id="8" name="Rectangle 15"/>
          <p:cNvSpPr>
            <a:spLocks noGrp="1" noChangeArrowheads="1"/>
          </p:cNvSpPr>
          <p:nvPr>
            <p:ph type="sldNum" sz="quarter" idx="4"/>
          </p:nvPr>
        </p:nvSpPr>
        <p:spPr bwMode="auto">
          <a:xfrm>
            <a:off x="508000" y="6693363"/>
            <a:ext cx="2540000" cy="177800"/>
          </a:xfrm>
          <a:prstGeom prst="rect">
            <a:avLst/>
          </a:prstGeom>
          <a:noFill/>
          <a:ln>
            <a:noFill/>
          </a:ln>
          <a:effectLst/>
        </p:spPr>
        <p:txBody>
          <a:bodyPr vert="horz" wrap="none" lIns="0" tIns="0" rIns="0" bIns="0" numCol="1" anchor="t" anchorCtr="0" compatLnSpc="1">
            <a:prstTxWarp prst="textNoShape">
              <a:avLst/>
            </a:prstTxWarp>
          </a:bodyPr>
          <a:lstStyle>
            <a:lvl1pPr>
              <a:defRPr sz="933">
                <a:solidFill>
                  <a:schemeClr val="bg1"/>
                </a:solidFill>
              </a:defRPr>
            </a:lvl1pPr>
          </a:lstStyle>
          <a:p>
            <a:pPr>
              <a:defRPr/>
            </a:pPr>
            <a:r>
              <a:rPr lang="en-GB"/>
              <a:t>page </a:t>
            </a:r>
            <a:fld id="{BB759E50-C36D-43C3-9949-D6891087730D}" type="slidenum">
              <a:rPr lang="en-GB"/>
              <a:t>‹Nr.›</a:t>
            </a:fld>
            <a:endParaRPr lang="en-GB"/>
          </a:p>
        </p:txBody>
      </p:sp>
    </p:spTree>
    <p:extLst>
      <p:ext uri="{BB962C8B-B14F-4D97-AF65-F5344CB8AC3E}">
        <p14:creationId xmlns:p14="http://schemas.microsoft.com/office/powerpoint/2010/main" val="2147552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el Vollfläche">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fld id="{7AF9AA50-0486-41C3-8F9C-2E057E6D6925}" type="slidenum">
              <a:rPr lang="de-DE" smtClean="0">
                <a:solidFill>
                  <a:srgbClr val="005AA0"/>
                </a:solidFill>
              </a:rPr>
              <a:pPr/>
              <a:t>‹Nr.›</a:t>
            </a:fld>
            <a:endParaRPr lang="de-DE" dirty="0">
              <a:solidFill>
                <a:srgbClr val="005AA0"/>
              </a:solidFill>
            </a:endParaRPr>
          </a:p>
        </p:txBody>
      </p:sp>
      <p:sp>
        <p:nvSpPr>
          <p:cNvPr id="11" name="Titel 1"/>
          <p:cNvSpPr>
            <a:spLocks noGrp="1"/>
          </p:cNvSpPr>
          <p:nvPr>
            <p:ph type="ctrTitle" hasCustomPrompt="1"/>
          </p:nvPr>
        </p:nvSpPr>
        <p:spPr>
          <a:xfrm>
            <a:off x="480001" y="1804800"/>
            <a:ext cx="5473700" cy="1584176"/>
          </a:xfrm>
          <a:prstGeom prst="rect">
            <a:avLst/>
          </a:prstGeom>
        </p:spPr>
        <p:txBody>
          <a:bodyPr lIns="0" tIns="0" rIns="0" bIns="0" anchor="t" anchorCtr="0">
            <a:noAutofit/>
          </a:bodyPr>
          <a:lstStyle>
            <a:lvl1pPr algn="l">
              <a:lnSpc>
                <a:spcPts val="2933"/>
              </a:lnSpc>
              <a:defRPr sz="2400" b="1" cap="none" baseline="0">
                <a:solidFill>
                  <a:schemeClr val="tx2"/>
                </a:solidFill>
              </a:defRPr>
            </a:lvl1pPr>
          </a:lstStyle>
          <a:p>
            <a:r>
              <a:rPr lang="de-DE" dirty="0"/>
              <a:t>Präsentationstitel</a:t>
            </a:r>
            <a:br>
              <a:rPr lang="de-DE" dirty="0"/>
            </a:br>
            <a:r>
              <a:rPr lang="de-DE" dirty="0"/>
              <a:t>auch </a:t>
            </a:r>
            <a:r>
              <a:rPr lang="de-DE" dirty="0" err="1"/>
              <a:t>zweizweilig</a:t>
            </a:r>
            <a:r>
              <a:rPr lang="de-DE" dirty="0"/>
              <a:t> möglich</a:t>
            </a:r>
            <a:br>
              <a:rPr lang="de-DE" dirty="0"/>
            </a:br>
            <a:r>
              <a:rPr lang="de-DE" dirty="0"/>
              <a:t>Eventuelle Subheadline,</a:t>
            </a:r>
            <a:br>
              <a:rPr lang="de-DE" dirty="0"/>
            </a:br>
            <a:r>
              <a:rPr lang="de-DE" dirty="0"/>
              <a:t>ebenfalls zweizeilig möglich</a:t>
            </a:r>
          </a:p>
        </p:txBody>
      </p:sp>
      <p:sp>
        <p:nvSpPr>
          <p:cNvPr id="13" name="Untertitel 2"/>
          <p:cNvSpPr>
            <a:spLocks noGrp="1"/>
          </p:cNvSpPr>
          <p:nvPr>
            <p:ph type="subTitle" idx="1" hasCustomPrompt="1"/>
          </p:nvPr>
        </p:nvSpPr>
        <p:spPr>
          <a:xfrm>
            <a:off x="480001" y="3859200"/>
            <a:ext cx="5473700" cy="923421"/>
          </a:xfrm>
          <a:prstGeom prst="rect">
            <a:avLst/>
          </a:prstGeom>
        </p:spPr>
        <p:txBody>
          <a:bodyPr lIns="0" tIns="0" rIns="0" bIns="0">
            <a:noAutofit/>
          </a:bodyPr>
          <a:lstStyle>
            <a:lvl1pPr marL="0" indent="0" algn="l">
              <a:lnSpc>
                <a:spcPts val="2133"/>
              </a:lnSpc>
              <a:spcBef>
                <a:spcPts val="0"/>
              </a:spcBef>
              <a:buNone/>
              <a:defRPr sz="1467" baseline="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DE" dirty="0"/>
              <a:t>Sprecher*in Prof. Dr. Dr. Mustermann</a:t>
            </a:r>
          </a:p>
          <a:p>
            <a:r>
              <a:rPr lang="de-DE" dirty="0"/>
              <a:t>Sprecher*in Prof. med. Dr. Musterfrau</a:t>
            </a:r>
          </a:p>
        </p:txBody>
      </p:sp>
      <p:sp>
        <p:nvSpPr>
          <p:cNvPr id="6" name="Datumsplatzhalter 5"/>
          <p:cNvSpPr>
            <a:spLocks noGrp="1"/>
          </p:cNvSpPr>
          <p:nvPr>
            <p:ph type="dt" sz="half" idx="2"/>
          </p:nvPr>
        </p:nvSpPr>
        <p:spPr>
          <a:xfrm>
            <a:off x="480000" y="4992000"/>
            <a:ext cx="1070400" cy="288000"/>
          </a:xfrm>
          <a:prstGeom prst="rect">
            <a:avLst/>
          </a:prstGeom>
        </p:spPr>
        <p:txBody>
          <a:bodyPr vert="horz" lIns="0" tIns="0" rIns="0" bIns="0" rtlCol="0" anchor="t" anchorCtr="0"/>
          <a:lstStyle>
            <a:lvl1pPr algn="l">
              <a:lnSpc>
                <a:spcPts val="2133"/>
              </a:lnSpc>
              <a:defRPr sz="1467">
                <a:solidFill>
                  <a:schemeClr val="tx2"/>
                </a:solidFill>
              </a:defRPr>
            </a:lvl1pPr>
          </a:lstStyle>
          <a:p>
            <a:fld id="{FB1D3B89-47A1-4AA1-BD28-47B3673F5E39}" type="datetimeFigureOut">
              <a:rPr lang="de-DE" smtClean="0">
                <a:solidFill>
                  <a:srgbClr val="005AA0"/>
                </a:solidFill>
              </a:rPr>
              <a:pPr/>
              <a:t>22.11.21</a:t>
            </a:fld>
            <a:endParaRPr lang="de-DE" dirty="0">
              <a:solidFill>
                <a:srgbClr val="005AA0"/>
              </a:solidFill>
            </a:endParaRPr>
          </a:p>
        </p:txBody>
      </p:sp>
    </p:spTree>
    <p:extLst>
      <p:ext uri="{BB962C8B-B14F-4D97-AF65-F5344CB8AC3E}">
        <p14:creationId xmlns:p14="http://schemas.microsoft.com/office/powerpoint/2010/main" val="2657253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elfolie">
    <p:spTree>
      <p:nvGrpSpPr>
        <p:cNvPr id="1" name=""/>
        <p:cNvGrpSpPr/>
        <p:nvPr/>
      </p:nvGrpSpPr>
      <p:grpSpPr bwMode="auto">
        <a:xfrm>
          <a:off x="0" y="0"/>
          <a:ext cx="0" cy="0"/>
          <a:chOff x="0" y="0"/>
          <a:chExt cx="0" cy="0"/>
        </a:xfrm>
      </p:grpSpPr>
      <p:pic>
        <p:nvPicPr>
          <p:cNvPr id="6" name="Grafik 5"/>
          <p:cNvPicPr>
            <a:picLocks noChangeAspect="1"/>
          </p:cNvPicPr>
          <p:nvPr userDrawn="1"/>
        </p:nvPicPr>
        <p:blipFill>
          <a:blip r:embed="rId2"/>
          <a:stretch/>
        </p:blipFill>
        <p:spPr bwMode="auto">
          <a:xfrm>
            <a:off x="9360363" y="5397221"/>
            <a:ext cx="1969035" cy="1056116"/>
          </a:xfrm>
          <a:prstGeom prst="rect">
            <a:avLst/>
          </a:prstGeom>
        </p:spPr>
      </p:pic>
      <p:grpSp>
        <p:nvGrpSpPr>
          <p:cNvPr id="7" name="Gruppieren 6"/>
          <p:cNvGrpSpPr/>
          <p:nvPr userDrawn="1"/>
        </p:nvGrpSpPr>
        <p:grpSpPr bwMode="auto">
          <a:xfrm>
            <a:off x="0" y="4965702"/>
            <a:ext cx="12192000" cy="1892300"/>
            <a:chOff x="0" y="3724275"/>
            <a:chExt cx="9144000" cy="1419225"/>
          </a:xfrm>
        </p:grpSpPr>
        <p:sp>
          <p:nvSpPr>
            <p:cNvPr id="8" name="Rechteck 7"/>
            <p:cNvSpPr/>
            <p:nvPr userDrawn="1"/>
          </p:nvSpPr>
          <p:spPr bwMode="auto">
            <a:xfrm>
              <a:off x="0" y="3724275"/>
              <a:ext cx="9144000" cy="1419225"/>
            </a:xfrm>
            <a:prstGeom prst="rect">
              <a:avLst/>
            </a:prstGeom>
            <a:solidFill>
              <a:srgbClr val="00589C"/>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1219170">
                <a:lnSpc>
                  <a:spcPct val="100000"/>
                </a:lnSpc>
                <a:spcBef>
                  <a:spcPts val="0"/>
                </a:spcBef>
                <a:spcAft>
                  <a:spcPts val="0"/>
                </a:spcAft>
                <a:buClr>
                  <a:schemeClr val="tx1"/>
                </a:buClr>
                <a:buSzTx/>
                <a:buFont typeface="Wingdings"/>
                <a:buNone/>
                <a:defRPr/>
              </a:pPr>
              <a:endParaRPr lang="de-DE" sz="3467" b="0" i="0" u="none" strike="noStrike" cap="none">
                <a:ln>
                  <a:noFill/>
                </a:ln>
                <a:solidFill>
                  <a:schemeClr val="bg2"/>
                </a:solidFill>
                <a:latin typeface="Arial"/>
              </a:endParaRPr>
            </a:p>
          </p:txBody>
        </p:sp>
        <p:pic>
          <p:nvPicPr>
            <p:cNvPr id="9" name="Grafik 8"/>
            <p:cNvPicPr>
              <a:picLocks noChangeAspect="1"/>
            </p:cNvPicPr>
            <p:nvPr userDrawn="1"/>
          </p:nvPicPr>
          <p:blipFill>
            <a:blip r:embed="rId2"/>
            <a:stretch/>
          </p:blipFill>
          <p:spPr bwMode="auto">
            <a:xfrm>
              <a:off x="7352085" y="4011910"/>
              <a:ext cx="1540395" cy="826212"/>
            </a:xfrm>
            <a:prstGeom prst="rect">
              <a:avLst/>
            </a:prstGeom>
          </p:spPr>
        </p:pic>
      </p:grpSp>
    </p:spTree>
    <p:extLst>
      <p:ext uri="{BB962C8B-B14F-4D97-AF65-F5344CB8AC3E}">
        <p14:creationId xmlns:p14="http://schemas.microsoft.com/office/powerpoint/2010/main" val="40080672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p:spTree>
      <p:nvGrpSpPr>
        <p:cNvPr id="1" name=""/>
        <p:cNvGrpSpPr/>
        <p:nvPr/>
      </p:nvGrpSpPr>
      <p:grpSpPr bwMode="auto">
        <a:xfrm>
          <a:off x="0" y="0"/>
          <a:ext cx="0" cy="0"/>
          <a:chOff x="0" y="0"/>
          <a:chExt cx="0" cy="0"/>
        </a:xfrm>
      </p:grpSpPr>
      <p:sp>
        <p:nvSpPr>
          <p:cNvPr id="3" name="Inhaltsplatzhalter 2"/>
          <p:cNvSpPr>
            <a:spLocks noGrp="1"/>
          </p:cNvSpPr>
          <p:nvPr>
            <p:ph idx="1"/>
          </p:nvPr>
        </p:nvSpPr>
        <p:spPr bwMode="auto">
          <a:xfrm>
            <a:off x="508000" y="1796821"/>
            <a:ext cx="10363200" cy="2196075"/>
          </a:xfrm>
          <a:prstGeom prst="rect">
            <a:avLst/>
          </a:prstGeom>
        </p:spPr>
        <p:txBody>
          <a:bodyPr/>
          <a:lstStyle>
            <a:lvl1pPr>
              <a:defRPr sz="3200"/>
            </a:lvl1pPr>
            <a:lvl2pPr>
              <a:defRPr sz="3200"/>
            </a:lvl2pPr>
            <a:lvl3pPr>
              <a:defRPr sz="3200"/>
            </a:lvl3pPr>
            <a:lvl4pPr>
              <a:defRPr sz="3200"/>
            </a:lvl4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p:txBody>
      </p:sp>
      <p:sp>
        <p:nvSpPr>
          <p:cNvPr id="6" name="Textplatzhalter 5"/>
          <p:cNvSpPr>
            <a:spLocks noGrp="1"/>
          </p:cNvSpPr>
          <p:nvPr>
            <p:ph type="body" sz="quarter" idx="11"/>
          </p:nvPr>
        </p:nvSpPr>
        <p:spPr bwMode="auto">
          <a:xfrm>
            <a:off x="527051" y="4197088"/>
            <a:ext cx="4993216" cy="1439333"/>
          </a:xfrm>
          <a:prstGeom prst="rect">
            <a:avLst/>
          </a:prstGeom>
        </p:spPr>
        <p:txBody>
          <a:bodyPr/>
          <a:lstStyle>
            <a:lvl1pPr>
              <a:defRPr sz="2667"/>
            </a:lvl1pPr>
            <a:lvl2pPr>
              <a:defRPr sz="2667"/>
            </a:lvl2pPr>
            <a:lvl3pPr>
              <a:defRPr sz="2667"/>
            </a:lvl3pPr>
            <a:lvl4pPr>
              <a:defRPr sz="2667"/>
            </a:lvl4pPr>
            <a:lvl5pPr>
              <a:defRPr sz="2667"/>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p:txBody>
      </p:sp>
      <p:sp>
        <p:nvSpPr>
          <p:cNvPr id="7" name="Titel 1"/>
          <p:cNvSpPr>
            <a:spLocks noGrp="1"/>
          </p:cNvSpPr>
          <p:nvPr>
            <p:ph type="title"/>
          </p:nvPr>
        </p:nvSpPr>
        <p:spPr bwMode="auto">
          <a:xfrm>
            <a:off x="533333" y="212645"/>
            <a:ext cx="10363200" cy="883163"/>
          </a:xfrm>
        </p:spPr>
        <p:txBody>
          <a:bodyPr/>
          <a:lstStyle>
            <a:lvl1pPr>
              <a:lnSpc>
                <a:spcPts val="3467"/>
              </a:lnSpc>
              <a:defRPr sz="3200"/>
            </a:lvl1pPr>
          </a:lstStyle>
          <a:p>
            <a:pPr>
              <a:defRPr/>
            </a:pPr>
            <a:r>
              <a:rPr lang="de-DE"/>
              <a:t>Titelmasterformat durch Klicken bearbeiten</a:t>
            </a:r>
          </a:p>
        </p:txBody>
      </p:sp>
      <p:sp>
        <p:nvSpPr>
          <p:cNvPr id="8" name="Rectangle 15"/>
          <p:cNvSpPr>
            <a:spLocks noGrp="1" noChangeArrowheads="1"/>
          </p:cNvSpPr>
          <p:nvPr>
            <p:ph type="sldNum" sz="quarter" idx="4"/>
          </p:nvPr>
        </p:nvSpPr>
        <p:spPr bwMode="auto">
          <a:xfrm>
            <a:off x="508000" y="6693363"/>
            <a:ext cx="2540000" cy="177800"/>
          </a:xfrm>
          <a:prstGeom prst="rect">
            <a:avLst/>
          </a:prstGeom>
          <a:noFill/>
          <a:ln>
            <a:noFill/>
          </a:ln>
          <a:effectLst/>
        </p:spPr>
        <p:txBody>
          <a:bodyPr vert="horz" wrap="none" lIns="0" tIns="0" rIns="0" bIns="0" numCol="1" anchor="t" anchorCtr="0" compatLnSpc="1">
            <a:prstTxWarp prst="textNoShape">
              <a:avLst/>
            </a:prstTxWarp>
          </a:bodyPr>
          <a:lstStyle>
            <a:lvl1pPr>
              <a:defRPr sz="933">
                <a:solidFill>
                  <a:schemeClr val="bg1"/>
                </a:solidFill>
              </a:defRPr>
            </a:lvl1pPr>
          </a:lstStyle>
          <a:p>
            <a:pPr>
              <a:defRPr/>
            </a:pPr>
            <a:r>
              <a:rPr lang="en-GB"/>
              <a:t>page </a:t>
            </a:r>
            <a:fld id="{BB759E50-C36D-43C3-9949-D6891087730D}" type="slidenum">
              <a:rPr lang="en-GB"/>
              <a:t>‹Nr.›</a:t>
            </a:fld>
            <a:endParaRPr lang="en-GB"/>
          </a:p>
        </p:txBody>
      </p:sp>
    </p:spTree>
    <p:extLst>
      <p:ext uri="{BB962C8B-B14F-4D97-AF65-F5344CB8AC3E}">
        <p14:creationId xmlns:p14="http://schemas.microsoft.com/office/powerpoint/2010/main" val="36415850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PhAnim="0" preserve="1" userDrawn="1">
  <p:cSld name="Zwei Inhalte">
    <p:spTree>
      <p:nvGrpSpPr>
        <p:cNvPr id="1" name=""/>
        <p:cNvGrpSpPr/>
        <p:nvPr/>
      </p:nvGrpSpPr>
      <p:grpSpPr bwMode="auto">
        <a:xfrm>
          <a:off x="0" y="0"/>
          <a:ext cx="0" cy="0"/>
          <a:chOff x="0" y="0"/>
          <a:chExt cx="0" cy="0"/>
        </a:xfrm>
      </p:grpSpPr>
      <p:sp>
        <p:nvSpPr>
          <p:cNvPr id="3" name="Inhaltsplatzhalter 2"/>
          <p:cNvSpPr>
            <a:spLocks noGrp="1"/>
          </p:cNvSpPr>
          <p:nvPr>
            <p:ph sz="half" idx="1"/>
          </p:nvPr>
        </p:nvSpPr>
        <p:spPr bwMode="auto">
          <a:xfrm>
            <a:off x="508000" y="1905000"/>
            <a:ext cx="5080000" cy="3505200"/>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Inhaltsplatzhalter 3"/>
          <p:cNvSpPr>
            <a:spLocks noGrp="1"/>
          </p:cNvSpPr>
          <p:nvPr>
            <p:ph sz="half" idx="2"/>
          </p:nvPr>
        </p:nvSpPr>
        <p:spPr bwMode="auto">
          <a:xfrm>
            <a:off x="5791200" y="1905000"/>
            <a:ext cx="5080000" cy="3505200"/>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Titel 1"/>
          <p:cNvSpPr>
            <a:spLocks noGrp="1"/>
          </p:cNvSpPr>
          <p:nvPr>
            <p:ph type="title"/>
          </p:nvPr>
        </p:nvSpPr>
        <p:spPr bwMode="auto">
          <a:xfrm>
            <a:off x="533333" y="212645"/>
            <a:ext cx="10363200" cy="883163"/>
          </a:xfrm>
        </p:spPr>
        <p:txBody>
          <a:bodyPr/>
          <a:lstStyle>
            <a:lvl1pPr>
              <a:lnSpc>
                <a:spcPts val="3467"/>
              </a:lnSpc>
              <a:defRPr sz="3200"/>
            </a:lvl1pPr>
          </a:lstStyle>
          <a:p>
            <a:pPr>
              <a:defRPr/>
            </a:pPr>
            <a:r>
              <a:rPr lang="de-DE"/>
              <a:t>Titelmasterformat durch Klicken bearbeiten</a:t>
            </a:r>
          </a:p>
        </p:txBody>
      </p:sp>
      <p:sp>
        <p:nvSpPr>
          <p:cNvPr id="7" name="Rectangle 15"/>
          <p:cNvSpPr>
            <a:spLocks noGrp="1" noChangeArrowheads="1"/>
          </p:cNvSpPr>
          <p:nvPr>
            <p:ph type="sldNum" sz="quarter" idx="4"/>
          </p:nvPr>
        </p:nvSpPr>
        <p:spPr bwMode="auto">
          <a:xfrm>
            <a:off x="508000" y="6693363"/>
            <a:ext cx="2540000" cy="177800"/>
          </a:xfrm>
          <a:prstGeom prst="rect">
            <a:avLst/>
          </a:prstGeom>
          <a:noFill/>
          <a:ln>
            <a:noFill/>
          </a:ln>
          <a:effectLst/>
        </p:spPr>
        <p:txBody>
          <a:bodyPr vert="horz" wrap="none" lIns="0" tIns="0" rIns="0" bIns="0" numCol="1" anchor="t" anchorCtr="0" compatLnSpc="1">
            <a:prstTxWarp prst="textNoShape">
              <a:avLst/>
            </a:prstTxWarp>
          </a:bodyPr>
          <a:lstStyle>
            <a:lvl1pPr>
              <a:defRPr sz="933">
                <a:solidFill>
                  <a:schemeClr val="bg1"/>
                </a:solidFill>
              </a:defRPr>
            </a:lvl1pPr>
          </a:lstStyle>
          <a:p>
            <a:pPr>
              <a:defRPr/>
            </a:pPr>
            <a:r>
              <a:rPr lang="en-GB"/>
              <a:t>page </a:t>
            </a:r>
            <a:fld id="{BB759E50-C36D-43C3-9949-D6891087730D}" type="slidenum">
              <a:rPr lang="en-GB"/>
              <a:t>‹Nr.›</a:t>
            </a:fld>
            <a:endParaRPr lang="en-GB"/>
          </a:p>
        </p:txBody>
      </p:sp>
    </p:spTree>
    <p:extLst>
      <p:ext uri="{BB962C8B-B14F-4D97-AF65-F5344CB8AC3E}">
        <p14:creationId xmlns:p14="http://schemas.microsoft.com/office/powerpoint/2010/main" val="16287630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PhAnim="0" preserve="1" userDrawn="1">
  <p:cSld name="Nur Titel">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533333" y="212645"/>
            <a:ext cx="10363200" cy="883163"/>
          </a:xfrm>
        </p:spPr>
        <p:txBody>
          <a:bodyPr/>
          <a:lstStyle>
            <a:lvl1pPr>
              <a:lnSpc>
                <a:spcPts val="3467"/>
              </a:lnSpc>
              <a:defRPr sz="3200"/>
            </a:lvl1pPr>
          </a:lstStyle>
          <a:p>
            <a:pPr>
              <a:defRPr/>
            </a:pPr>
            <a:r>
              <a:rPr lang="de-DE"/>
              <a:t>Titelmasterformat durch Klicken bearbeiten</a:t>
            </a:r>
          </a:p>
        </p:txBody>
      </p:sp>
      <p:sp>
        <p:nvSpPr>
          <p:cNvPr id="5" name="Rectangle 15"/>
          <p:cNvSpPr>
            <a:spLocks noGrp="1" noChangeArrowheads="1"/>
          </p:cNvSpPr>
          <p:nvPr>
            <p:ph type="sldNum" sz="quarter" idx="4"/>
          </p:nvPr>
        </p:nvSpPr>
        <p:spPr bwMode="auto">
          <a:xfrm>
            <a:off x="508000" y="6693363"/>
            <a:ext cx="2540000" cy="177800"/>
          </a:xfrm>
          <a:prstGeom prst="rect">
            <a:avLst/>
          </a:prstGeom>
          <a:noFill/>
          <a:ln>
            <a:noFill/>
          </a:ln>
          <a:effectLst/>
        </p:spPr>
        <p:txBody>
          <a:bodyPr vert="horz" wrap="none" lIns="0" tIns="0" rIns="0" bIns="0" numCol="1" anchor="t" anchorCtr="0" compatLnSpc="1">
            <a:prstTxWarp prst="textNoShape">
              <a:avLst/>
            </a:prstTxWarp>
          </a:bodyPr>
          <a:lstStyle>
            <a:lvl1pPr>
              <a:defRPr sz="933">
                <a:solidFill>
                  <a:schemeClr val="bg1"/>
                </a:solidFill>
              </a:defRPr>
            </a:lvl1pPr>
          </a:lstStyle>
          <a:p>
            <a:pPr>
              <a:defRPr/>
            </a:pPr>
            <a:r>
              <a:rPr lang="en-GB"/>
              <a:t>page </a:t>
            </a:r>
            <a:fld id="{BB759E50-C36D-43C3-9949-D6891087730D}" type="slidenum">
              <a:rPr lang="en-GB"/>
              <a:t>‹Nr.›</a:t>
            </a:fld>
            <a:endParaRPr lang="en-GB"/>
          </a:p>
        </p:txBody>
      </p:sp>
    </p:spTree>
    <p:extLst>
      <p:ext uri="{BB962C8B-B14F-4D97-AF65-F5344CB8AC3E}">
        <p14:creationId xmlns:p14="http://schemas.microsoft.com/office/powerpoint/2010/main" val="41709326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3" name="Rectangle 15"/>
          <p:cNvSpPr>
            <a:spLocks noGrp="1" noChangeArrowheads="1"/>
          </p:cNvSpPr>
          <p:nvPr>
            <p:ph type="sldNum" sz="quarter" idx="4"/>
          </p:nvPr>
        </p:nvSpPr>
        <p:spPr bwMode="auto">
          <a:xfrm>
            <a:off x="508000" y="6693363"/>
            <a:ext cx="2540000" cy="177800"/>
          </a:xfrm>
          <a:prstGeom prst="rect">
            <a:avLst/>
          </a:prstGeom>
          <a:noFill/>
          <a:ln>
            <a:noFill/>
          </a:ln>
          <a:effectLst/>
        </p:spPr>
        <p:txBody>
          <a:bodyPr vert="horz" wrap="none" lIns="0" tIns="0" rIns="0" bIns="0" numCol="1" anchor="t" anchorCtr="0" compatLnSpc="1">
            <a:prstTxWarp prst="textNoShape">
              <a:avLst/>
            </a:prstTxWarp>
          </a:bodyPr>
          <a:lstStyle>
            <a:lvl1pPr>
              <a:defRPr sz="933">
                <a:solidFill>
                  <a:schemeClr val="bg1"/>
                </a:solidFill>
              </a:defRPr>
            </a:lvl1pPr>
          </a:lstStyle>
          <a:p>
            <a:pPr>
              <a:defRPr/>
            </a:pPr>
            <a:r>
              <a:rPr lang="en-GB"/>
              <a:t>page </a:t>
            </a:r>
            <a:fld id="{BB759E50-C36D-43C3-9949-D6891087730D}" type="slidenum">
              <a:rPr lang="en-GB"/>
              <a:t>‹Nr.›</a:t>
            </a:fld>
            <a:endParaRPr lang="en-GB"/>
          </a:p>
        </p:txBody>
      </p:sp>
    </p:spTree>
    <p:extLst>
      <p:ext uri="{BB962C8B-B14F-4D97-AF65-F5344CB8AC3E}">
        <p14:creationId xmlns:p14="http://schemas.microsoft.com/office/powerpoint/2010/main" val="10515635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PhAnim="0" type="title" userDrawn="1">
  <p:cSld name="1_Titelfoli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914400" y="2130437"/>
            <a:ext cx="10363200" cy="1470025"/>
          </a:xfrm>
        </p:spPr>
        <p:txBody>
          <a:bodyPr/>
          <a:lstStyle/>
          <a:p>
            <a:pPr>
              <a:defRPr/>
            </a:pPr>
            <a:r>
              <a:rPr lang="de-DE"/>
              <a:t>Titelmasterformat durch Klicken bearbeiten</a:t>
            </a:r>
            <a:endParaRPr/>
          </a:p>
        </p:txBody>
      </p:sp>
      <p:sp>
        <p:nvSpPr>
          <p:cNvPr id="3" name="Untertitel 2"/>
          <p:cNvSpPr>
            <a:spLocks noGrp="1"/>
          </p:cNvSpPr>
          <p:nvPr>
            <p:ph type="subTitle" idx="1"/>
          </p:nvPr>
        </p:nvSpPr>
        <p:spPr bwMode="auto">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a:defRPr/>
            </a:pPr>
            <a:r>
              <a:rPr lang="de-DE"/>
              <a:t>Formatvorlage des Untertitelmasters durch Klicken bearbeiten</a:t>
            </a:r>
            <a:endParaRPr/>
          </a:p>
        </p:txBody>
      </p:sp>
      <p:sp>
        <p:nvSpPr>
          <p:cNvPr id="4" name="Datumsplatzhalter 3"/>
          <p:cNvSpPr>
            <a:spLocks noGrp="1"/>
          </p:cNvSpPr>
          <p:nvPr>
            <p:ph type="dt" sz="half" idx="10"/>
          </p:nvPr>
        </p:nvSpPr>
        <p:spPr bwMode="auto">
          <a:xfrm>
            <a:off x="609600" y="6356352"/>
            <a:ext cx="2844800" cy="365125"/>
          </a:xfrm>
          <a:prstGeom prst="rect">
            <a:avLst/>
          </a:prstGeom>
        </p:spPr>
        <p:txBody>
          <a:bodyPr/>
          <a:lstStyle/>
          <a:p>
            <a:pPr>
              <a:defRPr/>
            </a:pPr>
            <a:fld id="{D88CE777-86FA-41B2-A3AD-8D1BC57AABB0}" type="datetimeFigureOut">
              <a:rPr lang="de-DE"/>
              <a:t>22.11.21</a:t>
            </a:fld>
            <a:endParaRPr lang="de-DE"/>
          </a:p>
        </p:txBody>
      </p:sp>
      <p:sp>
        <p:nvSpPr>
          <p:cNvPr id="5" name="Fußzeilenplatzhalter 4"/>
          <p:cNvSpPr>
            <a:spLocks noGrp="1"/>
          </p:cNvSpPr>
          <p:nvPr>
            <p:ph type="ftr" sz="quarter" idx="11"/>
          </p:nvPr>
        </p:nvSpPr>
        <p:spPr bwMode="auto">
          <a:xfrm>
            <a:off x="4165600" y="6356352"/>
            <a:ext cx="3860800" cy="365125"/>
          </a:xfrm>
          <a:prstGeom prst="rect">
            <a:avLst/>
          </a:prstGeom>
        </p:spPr>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12890F25-B2C3-4862-9C5B-8A43178DC0B4}" type="slidenum">
              <a:rPr lang="de-DE"/>
              <a:t>‹Nr.›</a:t>
            </a:fld>
            <a:endParaRPr lang="de-DE"/>
          </a:p>
        </p:txBody>
      </p:sp>
    </p:spTree>
    <p:extLst>
      <p:ext uri="{BB962C8B-B14F-4D97-AF65-F5344CB8AC3E}">
        <p14:creationId xmlns:p14="http://schemas.microsoft.com/office/powerpoint/2010/main" val="27341732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PhAnim="0" type="obj" userDrawn="1">
  <p:cSld name="1_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lang="en-GB"/>
          </a:p>
        </p:txBody>
      </p:sp>
      <p:sp>
        <p:nvSpPr>
          <p:cNvPr id="3" name="Inhaltsplatzhalter 2"/>
          <p:cNvSpPr>
            <a:spLocks noGrp="1"/>
          </p:cNvSpPr>
          <p:nvPr>
            <p:ph idx="1"/>
          </p:nvPr>
        </p:nvSpPr>
        <p:spPr bwMode="auto"/>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GB"/>
          </a:p>
        </p:txBody>
      </p:sp>
      <p:sp>
        <p:nvSpPr>
          <p:cNvPr id="4" name="Datumsplatzhalter 3"/>
          <p:cNvSpPr>
            <a:spLocks noGrp="1"/>
          </p:cNvSpPr>
          <p:nvPr>
            <p:ph type="dt" sz="half" idx="10"/>
          </p:nvPr>
        </p:nvSpPr>
        <p:spPr bwMode="auto"/>
        <p:txBody>
          <a:bodyPr/>
          <a:lstStyle/>
          <a:p>
            <a:pPr>
              <a:defRPr/>
            </a:pPr>
            <a:fld id="{FDF8CF65-574F-4D63-AB7B-C59AEC7FB42F}" type="datetimeFigureOut">
              <a:rPr lang="en-GB"/>
              <a:t>22/11/2021</a:t>
            </a:fld>
            <a:endParaRPr lang="en-GB"/>
          </a:p>
        </p:txBody>
      </p:sp>
      <p:sp>
        <p:nvSpPr>
          <p:cNvPr id="5" name="Fußzeilenplatzhalter 4"/>
          <p:cNvSpPr>
            <a:spLocks noGrp="1"/>
          </p:cNvSpPr>
          <p:nvPr>
            <p:ph type="ftr" sz="quarter" idx="11"/>
          </p:nvPr>
        </p:nvSpPr>
        <p:spPr bwMode="auto"/>
        <p:txBody>
          <a:bodyPr/>
          <a:lstStyle/>
          <a:p>
            <a:pPr>
              <a:defRPr/>
            </a:pPr>
            <a:endParaRPr lang="en-GB"/>
          </a:p>
        </p:txBody>
      </p:sp>
      <p:sp>
        <p:nvSpPr>
          <p:cNvPr id="6" name="Foliennummernplatzhalter 5"/>
          <p:cNvSpPr>
            <a:spLocks noGrp="1"/>
          </p:cNvSpPr>
          <p:nvPr>
            <p:ph type="sldNum" sz="quarter" idx="12"/>
          </p:nvPr>
        </p:nvSpPr>
        <p:spPr bwMode="auto"/>
        <p:txBody>
          <a:bodyPr/>
          <a:lstStyle/>
          <a:p>
            <a:pPr>
              <a:defRPr/>
            </a:pPr>
            <a:fld id="{CBAF6713-42B7-4D0F-B53C-F2F154E2A9C0}" type="slidenum">
              <a:rPr lang="en-GB"/>
              <a:t>‹Nr.›</a:t>
            </a:fld>
            <a:endParaRPr lang="en-GB"/>
          </a:p>
        </p:txBody>
      </p:sp>
    </p:spTree>
    <p:extLst>
      <p:ext uri="{BB962C8B-B14F-4D97-AF65-F5344CB8AC3E}">
        <p14:creationId xmlns:p14="http://schemas.microsoft.com/office/powerpoint/2010/main" val="32946947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PhAnim="0" userDrawn="1">
  <p:cSld name="Title and Content">
    <p:spTree>
      <p:nvGrpSpPr>
        <p:cNvPr id="1" name=""/>
        <p:cNvGrpSpPr/>
        <p:nvPr/>
      </p:nvGrpSpPr>
      <p:grpSpPr bwMode="auto">
        <a:xfrm>
          <a:off x="0" y="0"/>
          <a:ext cx="0" cy="0"/>
          <a:chOff x="0" y="0"/>
          <a:chExt cx="0" cy="0"/>
        </a:xfrm>
      </p:grpSpPr>
      <p:sp>
        <p:nvSpPr>
          <p:cNvPr id="6" name="Slide Number Placeholder 5"/>
          <p:cNvSpPr>
            <a:spLocks noGrp="1"/>
          </p:cNvSpPr>
          <p:nvPr>
            <p:ph type="sldNum" sz="quarter" idx="12"/>
          </p:nvPr>
        </p:nvSpPr>
        <p:spPr bwMode="auto"/>
        <p:txBody>
          <a:bodyPr/>
          <a:lstStyle/>
          <a:p>
            <a:pPr>
              <a:defRPr/>
            </a:pPr>
            <a:fld id="{C2FEEA43-F6CE-4F41-AC09-BC497B19937A}" type="slidenum">
              <a:rPr lang="en-US">
                <a:solidFill>
                  <a:prstClr val="black">
                    <a:tint val="75000"/>
                  </a:prstClr>
                </a:solidFill>
              </a:rPr>
              <a:t>‹Nr.›</a:t>
            </a:fld>
            <a:endParaRPr lang="en-US">
              <a:solidFill>
                <a:prstClr val="black">
                  <a:tint val="75000"/>
                </a:prstClr>
              </a:solidFill>
            </a:endParaRPr>
          </a:p>
        </p:txBody>
      </p:sp>
    </p:spTree>
    <p:extLst>
      <p:ext uri="{BB962C8B-B14F-4D97-AF65-F5344CB8AC3E}">
        <p14:creationId xmlns:p14="http://schemas.microsoft.com/office/powerpoint/2010/main" val="3173613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userDrawn="1">
  <p:cSld name="1_Titel und Inhalt">
    <p:spTree>
      <p:nvGrpSpPr>
        <p:cNvPr id="1" name=""/>
        <p:cNvGrpSpPr/>
        <p:nvPr/>
      </p:nvGrpSpPr>
      <p:grpSpPr bwMode="auto">
        <a:xfrm>
          <a:off x="0" y="0"/>
          <a:ext cx="0" cy="0"/>
          <a:chOff x="0" y="0"/>
          <a:chExt cx="0" cy="0"/>
        </a:xfrm>
      </p:grpSpPr>
      <p:sp>
        <p:nvSpPr>
          <p:cNvPr id="3" name="Inhaltsplatzhalter 2"/>
          <p:cNvSpPr>
            <a:spLocks noGrp="1"/>
          </p:cNvSpPr>
          <p:nvPr>
            <p:ph idx="1"/>
          </p:nvPr>
        </p:nvSpPr>
        <p:spPr bwMode="auto">
          <a:xfrm>
            <a:off x="508000" y="1796821"/>
            <a:ext cx="10363200" cy="2196075"/>
          </a:xfrm>
          <a:prstGeom prst="rect">
            <a:avLst/>
          </a:prstGeom>
        </p:spPr>
        <p:txBody>
          <a:bodyPr/>
          <a:lstStyle>
            <a:lvl1pPr>
              <a:defRPr sz="3200"/>
            </a:lvl1pPr>
            <a:lvl2pPr>
              <a:defRPr sz="3200"/>
            </a:lvl2pPr>
            <a:lvl3pPr>
              <a:defRPr sz="3200"/>
            </a:lvl3pPr>
            <a:lvl4pPr>
              <a:defRPr sz="3200"/>
            </a:lvl4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p:txBody>
      </p:sp>
      <p:sp>
        <p:nvSpPr>
          <p:cNvPr id="6" name="Textplatzhalter 5"/>
          <p:cNvSpPr>
            <a:spLocks noGrp="1"/>
          </p:cNvSpPr>
          <p:nvPr>
            <p:ph type="body" sz="quarter" idx="11"/>
          </p:nvPr>
        </p:nvSpPr>
        <p:spPr bwMode="auto">
          <a:xfrm>
            <a:off x="527051" y="4197088"/>
            <a:ext cx="4993216" cy="1439333"/>
          </a:xfrm>
          <a:prstGeom prst="rect">
            <a:avLst/>
          </a:prstGeom>
        </p:spPr>
        <p:txBody>
          <a:bodyPr/>
          <a:lstStyle>
            <a:lvl1pPr>
              <a:defRPr sz="2667"/>
            </a:lvl1pPr>
            <a:lvl2pPr>
              <a:defRPr sz="2667"/>
            </a:lvl2pPr>
            <a:lvl3pPr>
              <a:defRPr sz="2667"/>
            </a:lvl3pPr>
            <a:lvl4pPr>
              <a:defRPr sz="2667"/>
            </a:lvl4pPr>
            <a:lvl5pPr>
              <a:defRPr sz="2667"/>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p:txBody>
      </p:sp>
      <p:sp>
        <p:nvSpPr>
          <p:cNvPr id="7" name="Titel 1"/>
          <p:cNvSpPr>
            <a:spLocks noGrp="1"/>
          </p:cNvSpPr>
          <p:nvPr>
            <p:ph type="title"/>
          </p:nvPr>
        </p:nvSpPr>
        <p:spPr bwMode="auto">
          <a:xfrm>
            <a:off x="533333" y="212645"/>
            <a:ext cx="10363200" cy="883163"/>
          </a:xfrm>
        </p:spPr>
        <p:txBody>
          <a:bodyPr/>
          <a:lstStyle>
            <a:lvl1pPr>
              <a:lnSpc>
                <a:spcPts val="3467"/>
              </a:lnSpc>
              <a:defRPr sz="3200"/>
            </a:lvl1pPr>
          </a:lstStyle>
          <a:p>
            <a:pPr>
              <a:defRPr/>
            </a:pPr>
            <a:r>
              <a:rPr lang="de-DE"/>
              <a:t>Titelmasterformat durch Klicken bearbeiten</a:t>
            </a:r>
          </a:p>
        </p:txBody>
      </p:sp>
      <p:sp>
        <p:nvSpPr>
          <p:cNvPr id="8" name="Rectangle 15"/>
          <p:cNvSpPr>
            <a:spLocks noGrp="1" noChangeArrowheads="1"/>
          </p:cNvSpPr>
          <p:nvPr>
            <p:ph type="sldNum" sz="quarter" idx="4"/>
          </p:nvPr>
        </p:nvSpPr>
        <p:spPr bwMode="auto">
          <a:xfrm>
            <a:off x="508000" y="6693363"/>
            <a:ext cx="2540000" cy="177800"/>
          </a:xfrm>
          <a:prstGeom prst="rect">
            <a:avLst/>
          </a:prstGeom>
          <a:noFill/>
          <a:ln>
            <a:noFill/>
          </a:ln>
          <a:effectLst/>
        </p:spPr>
        <p:txBody>
          <a:bodyPr vert="horz" wrap="none" lIns="0" tIns="0" rIns="0" bIns="0" numCol="1" anchor="t" anchorCtr="0" compatLnSpc="1">
            <a:prstTxWarp prst="textNoShape">
              <a:avLst/>
            </a:prstTxWarp>
          </a:bodyPr>
          <a:lstStyle>
            <a:lvl1pPr>
              <a:defRPr sz="933">
                <a:solidFill>
                  <a:schemeClr val="bg1"/>
                </a:solidFill>
              </a:defRPr>
            </a:lvl1pPr>
          </a:lstStyle>
          <a:p>
            <a:pPr>
              <a:defRPr/>
            </a:pPr>
            <a:r>
              <a:rPr lang="en-GB"/>
              <a:t>page </a:t>
            </a:r>
            <a:fld id="{BB759E50-C36D-43C3-9949-D6891087730D}" type="slidenum">
              <a:rPr lang="en-GB"/>
              <a:t>‹Nr.›</a:t>
            </a:fld>
            <a:endParaRPr lang="en-GB"/>
          </a:p>
        </p:txBody>
      </p:sp>
    </p:spTree>
    <p:extLst>
      <p:ext uri="{BB962C8B-B14F-4D97-AF65-F5344CB8AC3E}">
        <p14:creationId xmlns:p14="http://schemas.microsoft.com/office/powerpoint/2010/main" val="26177415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6.xml"/><Relationship Id="rId7" Type="http://schemas.openxmlformats.org/officeDocument/2006/relationships/image" Target="../media/image2.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theme" Target="../theme/theme10.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10" Type="http://schemas.openxmlformats.org/officeDocument/2006/relationships/image" Target="../media/image2.png"/><Relationship Id="rId4" Type="http://schemas.openxmlformats.org/officeDocument/2006/relationships/slideLayout" Target="../slideLayouts/slideLayout75.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10" Type="http://schemas.openxmlformats.org/officeDocument/2006/relationships/image" Target="../media/image7.jpg"/><Relationship Id="rId4" Type="http://schemas.openxmlformats.org/officeDocument/2006/relationships/slideLayout" Target="../slideLayouts/slideLayout83.xml"/><Relationship Id="rId9"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jp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theme" Target="../theme/theme3.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5.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jp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2.png"/><Relationship Id="rId5" Type="http://schemas.openxmlformats.org/officeDocument/2006/relationships/theme" Target="../theme/theme6.xml"/><Relationship Id="rId4"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1.jp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2.png"/><Relationship Id="rId5" Type="http://schemas.openxmlformats.org/officeDocument/2006/relationships/theme" Target="../theme/theme7.xml"/><Relationship Id="rId4"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liennummernplatzhalter 6"/>
          <p:cNvSpPr>
            <a:spLocks noGrp="1"/>
          </p:cNvSpPr>
          <p:nvPr>
            <p:ph type="sldNum" sz="quarter" idx="4"/>
          </p:nvPr>
        </p:nvSpPr>
        <p:spPr>
          <a:xfrm>
            <a:off x="11040549" y="6537600"/>
            <a:ext cx="684560" cy="192021"/>
          </a:xfrm>
          <a:prstGeom prst="rect">
            <a:avLst/>
          </a:prstGeom>
        </p:spPr>
        <p:txBody>
          <a:bodyPr vert="horz" lIns="0" tIns="0" rIns="0" bIns="0" rtlCol="0" anchor="t" anchorCtr="0"/>
          <a:lstStyle>
            <a:lvl1pPr algn="r">
              <a:defRPr sz="1200">
                <a:solidFill>
                  <a:schemeClr val="tx2"/>
                </a:solidFill>
              </a:defRPr>
            </a:lvl1pPr>
          </a:lstStyle>
          <a:p>
            <a:fld id="{7AF9AA50-0486-41C3-8F9C-2E057E6D6925}" type="slidenum">
              <a:rPr lang="de-DE" smtClean="0">
                <a:solidFill>
                  <a:srgbClr val="005AA0"/>
                </a:solidFill>
              </a:rPr>
              <a:pPr/>
              <a:t>‹Nr.›</a:t>
            </a:fld>
            <a:endParaRPr lang="de-DE" dirty="0">
              <a:solidFill>
                <a:srgbClr val="005AA0"/>
              </a:solidFill>
            </a:endParaRPr>
          </a:p>
        </p:txBody>
      </p:sp>
      <p:pic>
        <p:nvPicPr>
          <p:cNvPr id="2" name="Grafik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4953983" cy="1437132"/>
          </a:xfrm>
          <a:prstGeom prst="rect">
            <a:avLst/>
          </a:prstGeom>
        </p:spPr>
      </p:pic>
      <p:pic>
        <p:nvPicPr>
          <p:cNvPr id="6" name="Grafik 5"/>
          <p:cNvPicPr>
            <a:picLocks noChangeAspect="1"/>
          </p:cNvPicPr>
          <p:nvPr userDrawn="1"/>
        </p:nvPicPr>
        <p:blipFill rotWithShape="1">
          <a:blip r:embed="rId5">
            <a:extLst>
              <a:ext uri="{28A0092B-C50C-407E-A947-70E740481C1C}">
                <a14:useLocalDpi xmlns:a14="http://schemas.microsoft.com/office/drawing/2010/main" val="0"/>
              </a:ext>
            </a:extLst>
          </a:blip>
          <a:srcRect l="8328" t="23137" r="8743" b="20803"/>
          <a:stretch/>
        </p:blipFill>
        <p:spPr>
          <a:xfrm>
            <a:off x="9204960" y="6495128"/>
            <a:ext cx="1412240" cy="276944"/>
          </a:xfrm>
          <a:prstGeom prst="rect">
            <a:avLst/>
          </a:prstGeom>
        </p:spPr>
      </p:pic>
    </p:spTree>
    <p:extLst>
      <p:ext uri="{BB962C8B-B14F-4D97-AF65-F5344CB8AC3E}">
        <p14:creationId xmlns:p14="http://schemas.microsoft.com/office/powerpoint/2010/main" val="2857891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43" r:id="rId3"/>
  </p:sldLayoutIdLst>
  <p:hf hdr="0" dt="0"/>
  <p:txStyles>
    <p:titleStyle>
      <a:lvl1pPr algn="ctr" defTabSz="1219170" rtl="0" eaLnBrk="1" latinLnBrk="0" hangingPunct="1">
        <a:spcBef>
          <a:spcPct val="0"/>
        </a:spcBef>
        <a:buNone/>
        <a:defRPr sz="5867" kern="1200">
          <a:solidFill>
            <a:schemeClr val="bg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bg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bg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bg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bg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 y="6309320"/>
            <a:ext cx="12191987" cy="483453"/>
          </a:xfrm>
          <a:prstGeom prst="rect">
            <a:avLst/>
          </a:prstGeom>
        </p:spPr>
      </p:pic>
      <p:sp>
        <p:nvSpPr>
          <p:cNvPr id="4" name="Titelplatzhalter 3"/>
          <p:cNvSpPr>
            <a:spLocks noGrp="1"/>
          </p:cNvSpPr>
          <p:nvPr>
            <p:ph type="title"/>
          </p:nvPr>
        </p:nvSpPr>
        <p:spPr>
          <a:xfrm>
            <a:off x="480000" y="321600"/>
            <a:ext cx="11232000" cy="879949"/>
          </a:xfrm>
          <a:prstGeom prst="rect">
            <a:avLst/>
          </a:prstGeom>
        </p:spPr>
        <p:txBody>
          <a:bodyPr vert="horz" lIns="0" tIns="0" rIns="0" bIns="0" rtlCol="0" anchor="t" anchorCtr="0">
            <a:noAutofit/>
          </a:bodyPr>
          <a:lstStyle/>
          <a:p>
            <a:r>
              <a:rPr lang="de-DE" dirty="0"/>
              <a:t>Folientitel, insgesamt </a:t>
            </a:r>
            <a:r>
              <a:rPr lang="de-DE" dirty="0" err="1"/>
              <a:t>zweizweilig</a:t>
            </a:r>
            <a:r>
              <a:rPr lang="de-DE" dirty="0"/>
              <a:t> </a:t>
            </a:r>
            <a:br>
              <a:rPr lang="de-DE" dirty="0"/>
            </a:br>
            <a:r>
              <a:rPr lang="de-DE" dirty="0"/>
              <a:t>Entweder </a:t>
            </a:r>
            <a:r>
              <a:rPr lang="de-DE" dirty="0" err="1"/>
              <a:t>zweizweiliger</a:t>
            </a:r>
            <a:r>
              <a:rPr lang="de-DE" dirty="0"/>
              <a:t> Titel oder Titel und Subheadline</a:t>
            </a:r>
          </a:p>
        </p:txBody>
      </p:sp>
      <p:sp>
        <p:nvSpPr>
          <p:cNvPr id="7" name="Foliennummernplatzhalter 6"/>
          <p:cNvSpPr>
            <a:spLocks noGrp="1"/>
          </p:cNvSpPr>
          <p:nvPr>
            <p:ph type="sldNum" sz="quarter" idx="4"/>
          </p:nvPr>
        </p:nvSpPr>
        <p:spPr>
          <a:xfrm>
            <a:off x="11040000" y="6537600"/>
            <a:ext cx="685867" cy="192000"/>
          </a:xfrm>
          <a:prstGeom prst="rect">
            <a:avLst/>
          </a:prstGeom>
        </p:spPr>
        <p:txBody>
          <a:bodyPr vert="horz" lIns="0" tIns="0" rIns="0" bIns="0" rtlCol="0" anchor="t" anchorCtr="0"/>
          <a:lstStyle>
            <a:lvl1pPr algn="r">
              <a:defRPr sz="1200">
                <a:solidFill>
                  <a:schemeClr val="tx2"/>
                </a:solidFill>
              </a:defRPr>
            </a:lvl1pPr>
          </a:lstStyle>
          <a:p>
            <a:fld id="{EA7858BA-97FF-467B-88B5-B4FF2FCC31FE}" type="slidenum">
              <a:rPr lang="de-DE" smtClean="0">
                <a:solidFill>
                  <a:srgbClr val="005AA0"/>
                </a:solidFill>
              </a:rPr>
              <a:pPr/>
              <a:t>‹Nr.›</a:t>
            </a:fld>
            <a:endParaRPr lang="de-DE" dirty="0">
              <a:solidFill>
                <a:srgbClr val="005AA0"/>
              </a:solidFill>
            </a:endParaRPr>
          </a:p>
        </p:txBody>
      </p:sp>
      <p:sp>
        <p:nvSpPr>
          <p:cNvPr id="11" name="Textplatzhalter 10"/>
          <p:cNvSpPr>
            <a:spLocks noGrp="1"/>
          </p:cNvSpPr>
          <p:nvPr>
            <p:ph type="body" idx="1"/>
          </p:nvPr>
        </p:nvSpPr>
        <p:spPr>
          <a:xfrm>
            <a:off x="480000" y="1508788"/>
            <a:ext cx="11232000" cy="4803113"/>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ußzeilenplatzhalter 1"/>
          <p:cNvSpPr>
            <a:spLocks noGrp="1"/>
          </p:cNvSpPr>
          <p:nvPr>
            <p:ph type="ftr" sz="quarter" idx="3"/>
          </p:nvPr>
        </p:nvSpPr>
        <p:spPr>
          <a:xfrm>
            <a:off x="9278400" y="6537600"/>
            <a:ext cx="873600" cy="196800"/>
          </a:xfrm>
          <a:prstGeom prst="rect">
            <a:avLst/>
          </a:prstGeom>
        </p:spPr>
        <p:txBody>
          <a:bodyPr vert="horz" lIns="0" tIns="0" rIns="0" bIns="0" rtlCol="0" anchor="t" anchorCtr="0"/>
          <a:lstStyle>
            <a:lvl1pPr algn="l">
              <a:defRPr sz="1200">
                <a:solidFill>
                  <a:schemeClr val="tx2"/>
                </a:solidFill>
              </a:defRPr>
            </a:lvl1pPr>
          </a:lstStyle>
          <a:p>
            <a:r>
              <a:rPr lang="de-DE">
                <a:solidFill>
                  <a:srgbClr val="005AA0"/>
                </a:solidFill>
              </a:rPr>
              <a:t>www.ufz.de</a:t>
            </a:r>
            <a:endParaRPr lang="de-DE" dirty="0">
              <a:solidFill>
                <a:srgbClr val="005AA0"/>
              </a:solidFill>
            </a:endParaRPr>
          </a:p>
        </p:txBody>
      </p:sp>
      <p:pic>
        <p:nvPicPr>
          <p:cNvPr id="8" name="Grafik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 y="1073338"/>
            <a:ext cx="12191987" cy="483453"/>
          </a:xfrm>
          <a:prstGeom prst="rect">
            <a:avLst/>
          </a:prstGeom>
        </p:spPr>
      </p:pic>
    </p:spTree>
    <p:extLst>
      <p:ext uri="{BB962C8B-B14F-4D97-AF65-F5344CB8AC3E}">
        <p14:creationId xmlns:p14="http://schemas.microsoft.com/office/powerpoint/2010/main" val="338489000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Lst>
  <p:hf hdr="0" dt="0"/>
  <p:txStyles>
    <p:titleStyle>
      <a:lvl1pPr algn="l" defTabSz="1219170" rtl="0" eaLnBrk="1" latinLnBrk="0" hangingPunct="1">
        <a:lnSpc>
          <a:spcPts val="2880"/>
        </a:lnSpc>
        <a:spcBef>
          <a:spcPct val="0"/>
        </a:spcBef>
        <a:buNone/>
        <a:defRPr sz="2400" b="1" kern="1200" cap="none" baseline="0">
          <a:solidFill>
            <a:schemeClr val="tx2"/>
          </a:solidFill>
          <a:latin typeface="+mj-lt"/>
          <a:ea typeface="+mj-ea"/>
          <a:cs typeface="+mj-cs"/>
        </a:defRPr>
      </a:lvl1pPr>
    </p:titleStyle>
    <p:bodyStyle>
      <a:lvl1pPr marL="241294" indent="-241294" algn="l" defTabSz="239994" rtl="0" eaLnBrk="1" latinLnBrk="0" hangingPunct="1">
        <a:lnSpc>
          <a:spcPts val="2267"/>
        </a:lnSpc>
        <a:spcBef>
          <a:spcPts val="0"/>
        </a:spcBef>
        <a:spcAft>
          <a:spcPts val="2173"/>
        </a:spcAft>
        <a:buClr>
          <a:schemeClr val="tx2"/>
        </a:buClr>
        <a:buFont typeface="Wingdings" panose="05000000000000000000" pitchFamily="2" charset="2"/>
        <a:buChar char="§"/>
        <a:tabLst>
          <a:tab pos="239994" algn="l"/>
          <a:tab pos="479988" algn="l"/>
        </a:tabLst>
        <a:defRPr sz="1867" kern="1200">
          <a:solidFill>
            <a:schemeClr val="tx1"/>
          </a:solidFill>
          <a:latin typeface="+mn-lt"/>
          <a:ea typeface="+mn-ea"/>
          <a:cs typeface="+mn-cs"/>
        </a:defRPr>
      </a:lvl1pPr>
      <a:lvl2pPr marL="480472" indent="-239178"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2pPr>
      <a:lvl3pPr marL="721766" indent="-241294"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3pPr>
      <a:lvl4pPr marL="952476" indent="-232828"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4pPr>
      <a:lvl5pPr marL="1333467" indent="-380990"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5pPr>
      <a:lvl6pPr marL="3047924" indent="0" algn="l" defTabSz="1219170" rtl="0" eaLnBrk="1" latinLnBrk="0" hangingPunct="1">
        <a:spcBef>
          <a:spcPct val="20000"/>
        </a:spcBef>
        <a:buFont typeface="Arial" panose="020B0604020202020204" pitchFamily="34" charset="0"/>
        <a:buNone/>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555685"/>
            <a:ext cx="12192000" cy="361951"/>
          </a:xfrm>
          <a:prstGeom prst="rect">
            <a:avLst/>
          </a:prstGeom>
        </p:spPr>
      </p:pic>
      <p:sp>
        <p:nvSpPr>
          <p:cNvPr id="4" name="Titelplatzhalter 3"/>
          <p:cNvSpPr>
            <a:spLocks noGrp="1"/>
          </p:cNvSpPr>
          <p:nvPr>
            <p:ph type="title"/>
          </p:nvPr>
        </p:nvSpPr>
        <p:spPr>
          <a:xfrm>
            <a:off x="480000" y="292801"/>
            <a:ext cx="8640336" cy="495907"/>
          </a:xfrm>
          <a:prstGeom prst="rect">
            <a:avLst/>
          </a:prstGeom>
        </p:spPr>
        <p:txBody>
          <a:bodyPr vert="horz" lIns="0" tIns="0" rIns="0" bIns="0" rtlCol="0" anchor="t" anchorCtr="0">
            <a:noAutofit/>
          </a:bodyPr>
          <a:lstStyle/>
          <a:p>
            <a:r>
              <a:rPr lang="de-DE" dirty="0"/>
              <a:t>Folientitel, insgesamt zweizeilig</a:t>
            </a:r>
          </a:p>
        </p:txBody>
      </p:sp>
      <p:sp>
        <p:nvSpPr>
          <p:cNvPr id="11" name="Textplatzhalter 10"/>
          <p:cNvSpPr>
            <a:spLocks noGrp="1"/>
          </p:cNvSpPr>
          <p:nvPr>
            <p:ph type="body" idx="1"/>
          </p:nvPr>
        </p:nvSpPr>
        <p:spPr>
          <a:xfrm>
            <a:off x="480000" y="1520789"/>
            <a:ext cx="11232000" cy="4563533"/>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6" name="Grafik 5">
            <a:extLst>
              <a:ext uri="{FF2B5EF4-FFF2-40B4-BE49-F238E27FC236}">
                <a16:creationId xmlns:a16="http://schemas.microsoft.com/office/drawing/2014/main" id="{9C72252D-BBBC-D048-AED3-83C22AE640F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238648" y="6656765"/>
            <a:ext cx="2031445" cy="79895"/>
          </a:xfrm>
          <a:prstGeom prst="rect">
            <a:avLst/>
          </a:prstGeom>
        </p:spPr>
      </p:pic>
      <p:sp>
        <p:nvSpPr>
          <p:cNvPr id="7" name="Textfeld 6">
            <a:extLst>
              <a:ext uri="{FF2B5EF4-FFF2-40B4-BE49-F238E27FC236}">
                <a16:creationId xmlns:a16="http://schemas.microsoft.com/office/drawing/2014/main" id="{5E03B6B1-84EB-B141-94FE-D337A8C19E40}"/>
              </a:ext>
            </a:extLst>
          </p:cNvPr>
          <p:cNvSpPr txBox="1"/>
          <p:nvPr userDrawn="1"/>
        </p:nvSpPr>
        <p:spPr>
          <a:xfrm>
            <a:off x="11270093" y="6588989"/>
            <a:ext cx="623392" cy="215444"/>
          </a:xfrm>
          <a:prstGeom prst="rect">
            <a:avLst/>
          </a:prstGeom>
          <a:noFill/>
        </p:spPr>
        <p:txBody>
          <a:bodyPr wrap="square" rtlCol="0">
            <a:spAutoFit/>
          </a:bodyPr>
          <a:lstStyle/>
          <a:p>
            <a:pPr algn="r"/>
            <a:fld id="{041A38A2-63DA-924E-AC17-A4C8180B6E02}" type="slidenum">
              <a:rPr lang="de-DE" sz="800" smtClean="0">
                <a:solidFill>
                  <a:schemeClr val="bg1"/>
                </a:solidFill>
              </a:rPr>
              <a:pPr algn="r"/>
              <a:t>‹Nr.›</a:t>
            </a:fld>
            <a:endParaRPr lang="de-DE" sz="800" dirty="0">
              <a:solidFill>
                <a:schemeClr val="bg1"/>
              </a:solidFill>
            </a:endParaRPr>
          </a:p>
        </p:txBody>
      </p:sp>
    </p:spTree>
    <p:extLst>
      <p:ext uri="{BB962C8B-B14F-4D97-AF65-F5344CB8AC3E}">
        <p14:creationId xmlns:p14="http://schemas.microsoft.com/office/powerpoint/2010/main" val="793214032"/>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Lst>
  <p:txStyles>
    <p:titleStyle>
      <a:lvl1pPr algn="l" defTabSz="914400" rtl="0" eaLnBrk="1" latinLnBrk="0" hangingPunct="1">
        <a:spcBef>
          <a:spcPct val="0"/>
        </a:spcBef>
        <a:buNone/>
        <a:defRPr sz="2200" b="1" kern="1200" cap="none"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6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2" name="Titelplatzhalter 1"/>
          <p:cNvSpPr>
            <a:spLocks noGrp="1"/>
          </p:cNvSpPr>
          <p:nvPr>
            <p:ph type="title"/>
          </p:nvPr>
        </p:nvSpPr>
        <p:spPr bwMode="auto">
          <a:xfrm>
            <a:off x="480000" y="321600"/>
            <a:ext cx="11232000" cy="371096"/>
          </a:xfrm>
          <a:prstGeom prst="rect">
            <a:avLst/>
          </a:prstGeom>
        </p:spPr>
        <p:txBody>
          <a:bodyPr vert="horz" lIns="0" tIns="0" rIns="0" bIns="0" rtlCol="0" anchor="t" anchorCtr="0">
            <a:noAutofit/>
          </a:bodyPr>
          <a:lstStyle/>
          <a:p>
            <a:pPr>
              <a:defRPr/>
            </a:pPr>
            <a:r>
              <a:rPr lang="de-DE"/>
              <a:t>Optional: Folientitel einzeilig</a:t>
            </a:r>
          </a:p>
        </p:txBody>
      </p:sp>
      <p:pic>
        <p:nvPicPr>
          <p:cNvPr id="5" name="Grafik 4"/>
          <p:cNvPicPr>
            <a:picLocks noChangeAspect="1"/>
          </p:cNvPicPr>
          <p:nvPr userDrawn="1"/>
        </p:nvPicPr>
        <p:blipFill>
          <a:blip r:embed="rId10"/>
          <a:stretch/>
        </p:blipFill>
        <p:spPr bwMode="auto">
          <a:xfrm>
            <a:off x="7" y="6309320"/>
            <a:ext cx="12191987" cy="483453"/>
          </a:xfrm>
          <a:prstGeom prst="rect">
            <a:avLst/>
          </a:prstGeom>
        </p:spPr>
      </p:pic>
      <p:sp>
        <p:nvSpPr>
          <p:cNvPr id="3" name="Fußzeilenplatzhalter 2"/>
          <p:cNvSpPr>
            <a:spLocks noGrp="1"/>
          </p:cNvSpPr>
          <p:nvPr>
            <p:ph type="ftr" sz="quarter" idx="3"/>
          </p:nvPr>
        </p:nvSpPr>
        <p:spPr bwMode="auto">
          <a:xfrm>
            <a:off x="9072331" y="6501341"/>
            <a:ext cx="1193303" cy="221192"/>
          </a:xfrm>
          <a:prstGeom prst="rect">
            <a:avLst/>
          </a:prstGeom>
        </p:spPr>
        <p:txBody>
          <a:bodyPr vert="horz" lIns="91440" tIns="45720" rIns="91440" bIns="45720" rtlCol="0" anchor="ctr"/>
          <a:lstStyle>
            <a:lvl1pPr algn="ctr">
              <a:defRPr sz="1200">
                <a:solidFill>
                  <a:schemeClr val="tx2"/>
                </a:solidFill>
              </a:defRPr>
            </a:lvl1pPr>
          </a:lstStyle>
          <a:p>
            <a:pPr>
              <a:defRPr/>
            </a:pPr>
            <a:r>
              <a:rPr lang="de-DE"/>
              <a:t>www.ufz.de</a:t>
            </a:r>
          </a:p>
        </p:txBody>
      </p:sp>
      <p:sp>
        <p:nvSpPr>
          <p:cNvPr id="4" name="Foliennummernplatzhalter 3"/>
          <p:cNvSpPr>
            <a:spLocks noGrp="1"/>
          </p:cNvSpPr>
          <p:nvPr>
            <p:ph type="sldNum" sz="quarter" idx="4"/>
          </p:nvPr>
        </p:nvSpPr>
        <p:spPr bwMode="auto">
          <a:xfrm>
            <a:off x="11088555" y="6501341"/>
            <a:ext cx="841309" cy="221192"/>
          </a:xfrm>
          <a:prstGeom prst="rect">
            <a:avLst/>
          </a:prstGeom>
        </p:spPr>
        <p:txBody>
          <a:bodyPr vert="horz" lIns="91440" tIns="45720" rIns="91440" bIns="45720" rtlCol="0" anchor="ctr"/>
          <a:lstStyle>
            <a:lvl1pPr algn="r">
              <a:defRPr sz="1200">
                <a:solidFill>
                  <a:schemeClr val="tx2"/>
                </a:solidFill>
              </a:defRPr>
            </a:lvl1pPr>
          </a:lstStyle>
          <a:p>
            <a:pPr>
              <a:defRPr/>
            </a:pPr>
            <a:fld id="{B11DCBD4-A767-4DCE-A5BF-7F80AC7C3B7D}" type="slidenum">
              <a:rPr lang="de-DE"/>
              <a:t>‹Nr.›</a:t>
            </a:fld>
            <a:endParaRPr lang="de-DE"/>
          </a:p>
        </p:txBody>
      </p:sp>
    </p:spTree>
    <p:extLst>
      <p:ext uri="{BB962C8B-B14F-4D97-AF65-F5344CB8AC3E}">
        <p14:creationId xmlns:p14="http://schemas.microsoft.com/office/powerpoint/2010/main" val="59148895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20" r:id="rId6"/>
    <p:sldLayoutId id="2147483821" r:id="rId7"/>
    <p:sldLayoutId id="2147483822" r:id="rId8"/>
  </p:sldLayoutIdLst>
  <p:hf hdr="0" dt="0"/>
  <p:txStyles>
    <p:titleStyle>
      <a:lvl1pPr algn="l" defTabSz="1219170">
        <a:lnSpc>
          <a:spcPts val="2880"/>
        </a:lnSpc>
        <a:spcBef>
          <a:spcPts val="0"/>
        </a:spcBef>
        <a:buNone/>
        <a:defRPr sz="2667" b="1">
          <a:solidFill>
            <a:schemeClr val="tx2"/>
          </a:solidFill>
          <a:latin typeface="+mj-lt"/>
          <a:ea typeface="+mj-ea"/>
          <a:cs typeface="+mj-cs"/>
        </a:defRPr>
      </a:lvl1pPr>
    </p:titleStyle>
    <p:bodyStyle>
      <a:lvl1pPr marL="457189" indent="-457189" algn="l" defTabSz="1219170">
        <a:spcBef>
          <a:spcPts val="0"/>
        </a:spcBef>
        <a:buFont typeface="Arial"/>
        <a:buChar char="•"/>
        <a:defRPr sz="4267">
          <a:solidFill>
            <a:schemeClr val="bg1"/>
          </a:solidFill>
          <a:latin typeface="+mn-lt"/>
          <a:ea typeface="+mn-ea"/>
          <a:cs typeface="+mn-cs"/>
        </a:defRPr>
      </a:lvl1pPr>
      <a:lvl2pPr marL="990575" indent="-380990" algn="l" defTabSz="1219170">
        <a:spcBef>
          <a:spcPts val="0"/>
        </a:spcBef>
        <a:buFont typeface="Arial"/>
        <a:buChar char="–"/>
        <a:defRPr sz="3733">
          <a:solidFill>
            <a:schemeClr val="bg1"/>
          </a:solidFill>
          <a:latin typeface="+mn-lt"/>
          <a:ea typeface="+mn-ea"/>
          <a:cs typeface="+mn-cs"/>
        </a:defRPr>
      </a:lvl2pPr>
      <a:lvl3pPr marL="1523962" indent="-304792" algn="l" defTabSz="1219170">
        <a:spcBef>
          <a:spcPts val="0"/>
        </a:spcBef>
        <a:buFont typeface="Arial"/>
        <a:buChar char="•"/>
        <a:defRPr sz="3200">
          <a:solidFill>
            <a:schemeClr val="bg1"/>
          </a:solidFill>
          <a:latin typeface="+mn-lt"/>
          <a:ea typeface="+mn-ea"/>
          <a:cs typeface="+mn-cs"/>
        </a:defRPr>
      </a:lvl3pPr>
      <a:lvl4pPr marL="2133547" indent="-304792" algn="l" defTabSz="1219170">
        <a:spcBef>
          <a:spcPts val="0"/>
        </a:spcBef>
        <a:buFont typeface="Arial"/>
        <a:buChar char="–"/>
        <a:defRPr sz="2667">
          <a:solidFill>
            <a:schemeClr val="bg1"/>
          </a:solidFill>
          <a:latin typeface="+mn-lt"/>
          <a:ea typeface="+mn-ea"/>
          <a:cs typeface="+mn-cs"/>
        </a:defRPr>
      </a:lvl4pPr>
      <a:lvl5pPr marL="2743131" indent="-304792" algn="l" defTabSz="1219170">
        <a:spcBef>
          <a:spcPts val="0"/>
        </a:spcBef>
        <a:buFont typeface="Arial"/>
        <a:buChar char="»"/>
        <a:defRPr sz="2667">
          <a:solidFill>
            <a:schemeClr val="bg1"/>
          </a:solidFill>
          <a:latin typeface="+mn-lt"/>
          <a:ea typeface="+mn-ea"/>
          <a:cs typeface="+mn-cs"/>
        </a:defRPr>
      </a:lvl5pPr>
      <a:lvl6pPr marL="3352716" indent="-304792" algn="l" defTabSz="1219170">
        <a:spcBef>
          <a:spcPts val="0"/>
        </a:spcBef>
        <a:buFont typeface="Arial"/>
        <a:buChar char="•"/>
        <a:defRPr sz="2667">
          <a:solidFill>
            <a:schemeClr val="tx1"/>
          </a:solidFill>
          <a:latin typeface="+mn-lt"/>
          <a:ea typeface="+mn-ea"/>
          <a:cs typeface="+mn-cs"/>
        </a:defRPr>
      </a:lvl6pPr>
      <a:lvl7pPr marL="3962301" indent="-304792" algn="l" defTabSz="1219170">
        <a:spcBef>
          <a:spcPts val="0"/>
        </a:spcBef>
        <a:buFont typeface="Arial"/>
        <a:buChar char="•"/>
        <a:defRPr sz="2667">
          <a:solidFill>
            <a:schemeClr val="tx1"/>
          </a:solidFill>
          <a:latin typeface="+mn-lt"/>
          <a:ea typeface="+mn-ea"/>
          <a:cs typeface="+mn-cs"/>
        </a:defRPr>
      </a:lvl7pPr>
      <a:lvl8pPr marL="4571886" indent="-304792" algn="l" defTabSz="1219170">
        <a:spcBef>
          <a:spcPts val="0"/>
        </a:spcBef>
        <a:buFont typeface="Arial"/>
        <a:buChar char="•"/>
        <a:defRPr sz="2667">
          <a:solidFill>
            <a:schemeClr val="tx1"/>
          </a:solidFill>
          <a:latin typeface="+mn-lt"/>
          <a:ea typeface="+mn-ea"/>
          <a:cs typeface="+mn-cs"/>
        </a:defRPr>
      </a:lvl8pPr>
      <a:lvl9pPr marL="5181470" indent="-304792" algn="l" defTabSz="1219170">
        <a:spcBef>
          <a:spcPts val="0"/>
        </a:spcBef>
        <a:buFont typeface="Arial"/>
        <a:buChar char="•"/>
        <a:defRPr sz="2667">
          <a:solidFill>
            <a:schemeClr val="tx1"/>
          </a:solidFill>
          <a:latin typeface="+mn-lt"/>
          <a:ea typeface="+mn-ea"/>
          <a:cs typeface="+mn-cs"/>
        </a:defRPr>
      </a:lvl9pPr>
    </p:bodyStyle>
    <p:otherStyle>
      <a:defPPr>
        <a:defRPr lang="de-DE"/>
      </a:defPPr>
      <a:lvl1pPr marL="0" algn="l" defTabSz="1219170">
        <a:defRPr sz="2400">
          <a:solidFill>
            <a:schemeClr val="tx1"/>
          </a:solidFill>
          <a:latin typeface="+mn-lt"/>
          <a:ea typeface="+mn-ea"/>
          <a:cs typeface="+mn-cs"/>
        </a:defRPr>
      </a:lvl1pPr>
      <a:lvl2pPr marL="609585" algn="l" defTabSz="1219170">
        <a:defRPr sz="2400">
          <a:solidFill>
            <a:schemeClr val="tx1"/>
          </a:solidFill>
          <a:latin typeface="+mn-lt"/>
          <a:ea typeface="+mn-ea"/>
          <a:cs typeface="+mn-cs"/>
        </a:defRPr>
      </a:lvl2pPr>
      <a:lvl3pPr marL="1219170" algn="l" defTabSz="1219170">
        <a:defRPr sz="2400">
          <a:solidFill>
            <a:schemeClr val="tx1"/>
          </a:solidFill>
          <a:latin typeface="+mn-lt"/>
          <a:ea typeface="+mn-ea"/>
          <a:cs typeface="+mn-cs"/>
        </a:defRPr>
      </a:lvl3pPr>
      <a:lvl4pPr marL="1828754" algn="l" defTabSz="1219170">
        <a:defRPr sz="2400">
          <a:solidFill>
            <a:schemeClr val="tx1"/>
          </a:solidFill>
          <a:latin typeface="+mn-lt"/>
          <a:ea typeface="+mn-ea"/>
          <a:cs typeface="+mn-cs"/>
        </a:defRPr>
      </a:lvl4pPr>
      <a:lvl5pPr marL="2438339" algn="l" defTabSz="1219170">
        <a:defRPr sz="2400">
          <a:solidFill>
            <a:schemeClr val="tx1"/>
          </a:solidFill>
          <a:latin typeface="+mn-lt"/>
          <a:ea typeface="+mn-ea"/>
          <a:cs typeface="+mn-cs"/>
        </a:defRPr>
      </a:lvl5pPr>
      <a:lvl6pPr marL="3047924" algn="l" defTabSz="1219170">
        <a:defRPr sz="2400">
          <a:solidFill>
            <a:schemeClr val="tx1"/>
          </a:solidFill>
          <a:latin typeface="+mn-lt"/>
          <a:ea typeface="+mn-ea"/>
          <a:cs typeface="+mn-cs"/>
        </a:defRPr>
      </a:lvl6pPr>
      <a:lvl7pPr marL="3657509" algn="l" defTabSz="1219170">
        <a:defRPr sz="2400">
          <a:solidFill>
            <a:schemeClr val="tx1"/>
          </a:solidFill>
          <a:latin typeface="+mn-lt"/>
          <a:ea typeface="+mn-ea"/>
          <a:cs typeface="+mn-cs"/>
        </a:defRPr>
      </a:lvl7pPr>
      <a:lvl8pPr marL="4267093" algn="l" defTabSz="1219170">
        <a:defRPr sz="2400">
          <a:solidFill>
            <a:schemeClr val="tx1"/>
          </a:solidFill>
          <a:latin typeface="+mn-lt"/>
          <a:ea typeface="+mn-ea"/>
          <a:cs typeface="+mn-cs"/>
        </a:defRPr>
      </a:lvl8pPr>
      <a:lvl9pPr marL="4876678" algn="l" defTabSz="1219170">
        <a:defRPr sz="24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1039" name="Rectangle 15"/>
          <p:cNvSpPr>
            <a:spLocks noGrp="1" noChangeArrowheads="1"/>
          </p:cNvSpPr>
          <p:nvPr>
            <p:ph type="sldNum" sz="quarter" idx="4"/>
          </p:nvPr>
        </p:nvSpPr>
        <p:spPr bwMode="auto">
          <a:xfrm>
            <a:off x="508000" y="6693363"/>
            <a:ext cx="2540000" cy="177800"/>
          </a:xfrm>
          <a:prstGeom prst="rect">
            <a:avLst/>
          </a:prstGeom>
          <a:noFill/>
          <a:ln>
            <a:noFill/>
          </a:ln>
          <a:effectLst/>
        </p:spPr>
        <p:txBody>
          <a:bodyPr vert="horz" wrap="none" lIns="0" tIns="0" rIns="0" bIns="0" numCol="1" anchor="t" anchorCtr="0" compatLnSpc="1">
            <a:prstTxWarp prst="textNoShape">
              <a:avLst/>
            </a:prstTxWarp>
          </a:bodyPr>
          <a:lstStyle>
            <a:lvl1pPr>
              <a:defRPr sz="933">
                <a:solidFill>
                  <a:schemeClr val="bg1"/>
                </a:solidFill>
              </a:defRPr>
            </a:lvl1pPr>
          </a:lstStyle>
          <a:p>
            <a:pPr>
              <a:defRPr/>
            </a:pPr>
            <a:r>
              <a:rPr lang="en-GB"/>
              <a:t>page </a:t>
            </a:r>
            <a:fld id="{BB759E50-C36D-43C3-9949-D6891087730D}" type="slidenum">
              <a:rPr lang="en-GB"/>
              <a:t>‹Nr.›</a:t>
            </a:fld>
            <a:endParaRPr lang="en-GB"/>
          </a:p>
        </p:txBody>
      </p:sp>
      <p:sp>
        <p:nvSpPr>
          <p:cNvPr id="8" name="Rectangle 10"/>
          <p:cNvSpPr>
            <a:spLocks noGrp="1" noChangeArrowheads="1"/>
          </p:cNvSpPr>
          <p:nvPr>
            <p:ph type="title"/>
          </p:nvPr>
        </p:nvSpPr>
        <p:spPr bwMode="auto">
          <a:xfrm>
            <a:off x="527893" y="212645"/>
            <a:ext cx="10363200" cy="883163"/>
          </a:xfrm>
          <a:prstGeom prst="rect">
            <a:avLst/>
          </a:prstGeom>
          <a:noFill/>
          <a:ln>
            <a:noFill/>
          </a:ln>
        </p:spPr>
        <p:txBody>
          <a:bodyPr vert="horz" wrap="square" lIns="0" tIns="0" rIns="0" bIns="0" numCol="1" anchor="b" anchorCtr="0" compatLnSpc="1">
            <a:prstTxWarp prst="textNoShape">
              <a:avLst/>
            </a:prstTxWarp>
          </a:bodyPr>
          <a:lstStyle/>
          <a:p>
            <a:pPr lvl="0">
              <a:defRPr/>
            </a:pPr>
            <a:r>
              <a:rPr lang="en-GB"/>
              <a:t>Mastertitelformat bearbeiten</a:t>
            </a:r>
          </a:p>
        </p:txBody>
      </p:sp>
      <p:sp>
        <p:nvSpPr>
          <p:cNvPr id="9" name="Rectangle 11"/>
          <p:cNvSpPr>
            <a:spLocks noGrp="1" noChangeArrowheads="1"/>
          </p:cNvSpPr>
          <p:nvPr>
            <p:ph type="body" idx="1"/>
          </p:nvPr>
        </p:nvSpPr>
        <p:spPr bwMode="auto">
          <a:xfrm>
            <a:off x="508000" y="1748003"/>
            <a:ext cx="10363200" cy="3505200"/>
          </a:xfrm>
          <a:prstGeom prst="rect">
            <a:avLst/>
          </a:prstGeom>
          <a:noFill/>
          <a:ln>
            <a:noFill/>
          </a:ln>
        </p:spPr>
        <p:txBody>
          <a:bodyPr vert="horz" wrap="none" lIns="0" tIns="0" rIns="0" bIns="0" numCol="1" anchor="t" anchorCtr="0" compatLnSpc="1">
            <a:prstTxWarp prst="textNoShape">
              <a:avLst/>
            </a:prstTxWarp>
          </a:bodyPr>
          <a:lstStyle/>
          <a:p>
            <a:pPr lvl="0">
              <a:defRPr/>
            </a:pPr>
            <a:r>
              <a:rPr lang="en-GB"/>
              <a:t>Mastertextformat bearbeiten</a:t>
            </a:r>
          </a:p>
          <a:p>
            <a:pPr lvl="1">
              <a:defRPr/>
            </a:pPr>
            <a:r>
              <a:rPr lang="en-GB"/>
              <a:t>Zweite Ebene</a:t>
            </a:r>
          </a:p>
          <a:p>
            <a:pPr lvl="2">
              <a:defRPr/>
            </a:pPr>
            <a:r>
              <a:rPr lang="en-GB"/>
              <a:t>Dritte Ebene</a:t>
            </a:r>
          </a:p>
          <a:p>
            <a:pPr lvl="3">
              <a:defRPr/>
            </a:pPr>
            <a:r>
              <a:rPr lang="en-GB"/>
              <a:t>Vierte Ebene</a:t>
            </a:r>
          </a:p>
          <a:p>
            <a:pPr lvl="4">
              <a:defRPr/>
            </a:pPr>
            <a:r>
              <a:rPr lang="en-GB"/>
              <a:t>Fünfte Ebene</a:t>
            </a:r>
          </a:p>
        </p:txBody>
      </p:sp>
      <p:pic>
        <p:nvPicPr>
          <p:cNvPr id="10" name="Grafik 9"/>
          <p:cNvPicPr>
            <a:picLocks noChangeAspect="1"/>
          </p:cNvPicPr>
          <p:nvPr/>
        </p:nvPicPr>
        <p:blipFill>
          <a:blip r:embed="rId10"/>
          <a:stretch/>
        </p:blipFill>
        <p:spPr bwMode="auto">
          <a:xfrm>
            <a:off x="11061138" y="6283149"/>
            <a:ext cx="987540" cy="362208"/>
          </a:xfrm>
          <a:prstGeom prst="rect">
            <a:avLst/>
          </a:prstGeom>
        </p:spPr>
      </p:pic>
      <p:cxnSp>
        <p:nvCxnSpPr>
          <p:cNvPr id="11" name="Gerade Verbindung 10"/>
          <p:cNvCxnSpPr>
            <a:cxnSpLocks/>
          </p:cNvCxnSpPr>
          <p:nvPr/>
        </p:nvCxnSpPr>
        <p:spPr bwMode="auto">
          <a:xfrm>
            <a:off x="528323" y="1220755"/>
            <a:ext cx="11472333" cy="0"/>
          </a:xfrm>
          <a:prstGeom prst="line">
            <a:avLst/>
          </a:prstGeom>
          <a:noFill/>
          <a:ln w="19050" cap="flat" cmpd="sng" algn="ctr">
            <a:solidFill>
              <a:srgbClr val="00589C"/>
            </a:solidFill>
            <a:prstDash val="solid"/>
            <a:round/>
            <a:headEnd type="none" w="med" len="med"/>
            <a:tailEnd type="none" w="med" len="med"/>
          </a:ln>
          <a:effectLst/>
        </p:spPr>
      </p:cxnSp>
    </p:spTree>
    <p:extLst>
      <p:ext uri="{BB962C8B-B14F-4D97-AF65-F5344CB8AC3E}">
        <p14:creationId xmlns:p14="http://schemas.microsoft.com/office/powerpoint/2010/main" val="199668828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Lst>
  <p:hf hdr="0" ftr="0" dt="0"/>
  <p:txStyles>
    <p:titleStyle>
      <a:lvl1pPr algn="l">
        <a:lnSpc>
          <a:spcPts val="3467"/>
        </a:lnSpc>
        <a:spcBef>
          <a:spcPts val="0"/>
        </a:spcBef>
        <a:spcAft>
          <a:spcPts val="0"/>
        </a:spcAft>
        <a:defRPr sz="3200" b="0">
          <a:solidFill>
            <a:schemeClr val="accent1"/>
          </a:solidFill>
          <a:latin typeface="+mj-lt"/>
          <a:ea typeface="+mj-ea"/>
          <a:cs typeface="+mj-cs"/>
        </a:defRPr>
      </a:lvl1pPr>
      <a:lvl2pPr algn="l">
        <a:spcBef>
          <a:spcPts val="0"/>
        </a:spcBef>
        <a:spcAft>
          <a:spcPts val="0"/>
        </a:spcAft>
        <a:defRPr sz="4000" b="1">
          <a:solidFill>
            <a:schemeClr val="accent1"/>
          </a:solidFill>
          <a:latin typeface="Arial"/>
        </a:defRPr>
      </a:lvl2pPr>
      <a:lvl3pPr algn="l">
        <a:spcBef>
          <a:spcPts val="0"/>
        </a:spcBef>
        <a:spcAft>
          <a:spcPts val="0"/>
        </a:spcAft>
        <a:defRPr sz="4000" b="1">
          <a:solidFill>
            <a:schemeClr val="accent1"/>
          </a:solidFill>
          <a:latin typeface="Arial"/>
        </a:defRPr>
      </a:lvl3pPr>
      <a:lvl4pPr algn="l">
        <a:spcBef>
          <a:spcPts val="0"/>
        </a:spcBef>
        <a:spcAft>
          <a:spcPts val="0"/>
        </a:spcAft>
        <a:defRPr sz="4000" b="1">
          <a:solidFill>
            <a:schemeClr val="accent1"/>
          </a:solidFill>
          <a:latin typeface="Arial"/>
        </a:defRPr>
      </a:lvl4pPr>
      <a:lvl5pPr algn="l">
        <a:spcBef>
          <a:spcPts val="0"/>
        </a:spcBef>
        <a:spcAft>
          <a:spcPts val="0"/>
        </a:spcAft>
        <a:defRPr sz="4000" b="1">
          <a:solidFill>
            <a:schemeClr val="accent1"/>
          </a:solidFill>
          <a:latin typeface="Arial"/>
        </a:defRPr>
      </a:lvl5pPr>
      <a:lvl6pPr marL="609585" algn="l">
        <a:spcBef>
          <a:spcPts val="0"/>
        </a:spcBef>
        <a:spcAft>
          <a:spcPts val="0"/>
        </a:spcAft>
        <a:defRPr sz="4000" b="1">
          <a:solidFill>
            <a:schemeClr val="accent1"/>
          </a:solidFill>
          <a:latin typeface="Arial"/>
        </a:defRPr>
      </a:lvl6pPr>
      <a:lvl7pPr marL="1219170" algn="l">
        <a:spcBef>
          <a:spcPts val="0"/>
        </a:spcBef>
        <a:spcAft>
          <a:spcPts val="0"/>
        </a:spcAft>
        <a:defRPr sz="4000" b="1">
          <a:solidFill>
            <a:schemeClr val="accent1"/>
          </a:solidFill>
          <a:latin typeface="Arial"/>
        </a:defRPr>
      </a:lvl7pPr>
      <a:lvl8pPr marL="1828754" algn="l">
        <a:spcBef>
          <a:spcPts val="0"/>
        </a:spcBef>
        <a:spcAft>
          <a:spcPts val="0"/>
        </a:spcAft>
        <a:defRPr sz="4000" b="1">
          <a:solidFill>
            <a:schemeClr val="accent1"/>
          </a:solidFill>
          <a:latin typeface="Arial"/>
        </a:defRPr>
      </a:lvl8pPr>
      <a:lvl9pPr marL="2438339" algn="l">
        <a:spcBef>
          <a:spcPts val="0"/>
        </a:spcBef>
        <a:spcAft>
          <a:spcPts val="0"/>
        </a:spcAft>
        <a:defRPr sz="4000" b="1">
          <a:solidFill>
            <a:schemeClr val="accent1"/>
          </a:solidFill>
          <a:latin typeface="Arial"/>
        </a:defRPr>
      </a:lvl9pPr>
    </p:titleStyle>
    <p:bodyStyle>
      <a:lvl1pPr marL="457189" indent="-457189" algn="l">
        <a:spcBef>
          <a:spcPts val="0"/>
        </a:spcBef>
        <a:spcAft>
          <a:spcPts val="0"/>
        </a:spcAft>
        <a:buClr>
          <a:schemeClr val="tx1"/>
        </a:buClr>
        <a:buFont typeface="Wingdings"/>
        <a:defRPr sz="3200">
          <a:solidFill>
            <a:schemeClr val="tx1"/>
          </a:solidFill>
          <a:latin typeface="+mn-lt"/>
          <a:ea typeface="+mn-ea"/>
          <a:cs typeface="+mn-cs"/>
        </a:defRPr>
      </a:lvl1pPr>
      <a:lvl2pPr marL="990575" indent="-380990" algn="l">
        <a:spcBef>
          <a:spcPts val="0"/>
        </a:spcBef>
        <a:spcAft>
          <a:spcPts val="0"/>
        </a:spcAft>
        <a:buClr>
          <a:schemeClr val="tx1"/>
        </a:buClr>
        <a:buFont typeface="Wingdings"/>
        <a:defRPr sz="3200">
          <a:solidFill>
            <a:schemeClr val="tx1"/>
          </a:solidFill>
          <a:latin typeface="+mn-lt"/>
        </a:defRPr>
      </a:lvl2pPr>
      <a:lvl3pPr marL="1523962" indent="-304792" algn="l">
        <a:spcBef>
          <a:spcPts val="0"/>
        </a:spcBef>
        <a:spcAft>
          <a:spcPts val="0"/>
        </a:spcAft>
        <a:buClr>
          <a:schemeClr val="tx1"/>
        </a:buClr>
        <a:buFont typeface="Wingdings"/>
        <a:defRPr sz="3200">
          <a:solidFill>
            <a:schemeClr val="tx1"/>
          </a:solidFill>
          <a:latin typeface="+mn-lt"/>
        </a:defRPr>
      </a:lvl3pPr>
      <a:lvl4pPr marL="2133547" indent="-304792" algn="l">
        <a:spcBef>
          <a:spcPts val="0"/>
        </a:spcBef>
        <a:spcAft>
          <a:spcPts val="0"/>
        </a:spcAft>
        <a:buClr>
          <a:schemeClr val="tx1"/>
        </a:buClr>
        <a:buFont typeface="Wingdings"/>
        <a:defRPr sz="3200">
          <a:solidFill>
            <a:schemeClr val="tx1"/>
          </a:solidFill>
          <a:latin typeface="+mn-lt"/>
        </a:defRPr>
      </a:lvl4pPr>
      <a:lvl5pPr marL="2743131" indent="-304792" algn="l">
        <a:spcBef>
          <a:spcPts val="0"/>
        </a:spcBef>
        <a:spcAft>
          <a:spcPts val="0"/>
        </a:spcAft>
        <a:buClr>
          <a:schemeClr val="tx1"/>
        </a:buClr>
        <a:buFont typeface="Wingdings"/>
        <a:defRPr sz="3200">
          <a:solidFill>
            <a:schemeClr val="tx1"/>
          </a:solidFill>
          <a:latin typeface="+mn-lt"/>
        </a:defRPr>
      </a:lvl5pPr>
      <a:lvl6pPr marL="3352716" indent="-304792" algn="l">
        <a:spcBef>
          <a:spcPts val="0"/>
        </a:spcBef>
        <a:spcAft>
          <a:spcPts val="0"/>
        </a:spcAft>
        <a:buClr>
          <a:schemeClr val="tx1"/>
        </a:buClr>
        <a:buFont typeface="Wingdings"/>
        <a:defRPr sz="3467">
          <a:solidFill>
            <a:schemeClr val="tx1"/>
          </a:solidFill>
          <a:latin typeface="+mn-lt"/>
        </a:defRPr>
      </a:lvl6pPr>
      <a:lvl7pPr marL="3962301" indent="-304792" algn="l">
        <a:spcBef>
          <a:spcPts val="0"/>
        </a:spcBef>
        <a:spcAft>
          <a:spcPts val="0"/>
        </a:spcAft>
        <a:buClr>
          <a:schemeClr val="tx1"/>
        </a:buClr>
        <a:buFont typeface="Wingdings"/>
        <a:defRPr sz="3467">
          <a:solidFill>
            <a:schemeClr val="tx1"/>
          </a:solidFill>
          <a:latin typeface="+mn-lt"/>
        </a:defRPr>
      </a:lvl7pPr>
      <a:lvl8pPr marL="4571886" indent="-304792" algn="l">
        <a:spcBef>
          <a:spcPts val="0"/>
        </a:spcBef>
        <a:spcAft>
          <a:spcPts val="0"/>
        </a:spcAft>
        <a:buClr>
          <a:schemeClr val="tx1"/>
        </a:buClr>
        <a:buFont typeface="Wingdings"/>
        <a:defRPr sz="3467">
          <a:solidFill>
            <a:schemeClr val="tx1"/>
          </a:solidFill>
          <a:latin typeface="+mn-lt"/>
        </a:defRPr>
      </a:lvl8pPr>
      <a:lvl9pPr marL="5181470" indent="-304792" algn="l">
        <a:spcBef>
          <a:spcPts val="0"/>
        </a:spcBef>
        <a:spcAft>
          <a:spcPts val="0"/>
        </a:spcAft>
        <a:buClr>
          <a:schemeClr val="tx1"/>
        </a:buClr>
        <a:buFont typeface="Wingdings"/>
        <a:defRPr sz="3467">
          <a:solidFill>
            <a:schemeClr val="tx1"/>
          </a:solidFill>
          <a:latin typeface="+mn-lt"/>
        </a:defRPr>
      </a:lvl9pPr>
    </p:bodyStyle>
    <p:otherStyle>
      <a:defPPr>
        <a:defRPr lang="de-DE"/>
      </a:defPPr>
      <a:lvl1pPr marL="0" algn="l" defTabSz="1219170">
        <a:defRPr sz="2400">
          <a:solidFill>
            <a:schemeClr val="tx1"/>
          </a:solidFill>
          <a:latin typeface="+mn-lt"/>
          <a:ea typeface="+mn-ea"/>
          <a:cs typeface="+mn-cs"/>
        </a:defRPr>
      </a:lvl1pPr>
      <a:lvl2pPr marL="609585" algn="l" defTabSz="1219170">
        <a:defRPr sz="2400">
          <a:solidFill>
            <a:schemeClr val="tx1"/>
          </a:solidFill>
          <a:latin typeface="+mn-lt"/>
          <a:ea typeface="+mn-ea"/>
          <a:cs typeface="+mn-cs"/>
        </a:defRPr>
      </a:lvl2pPr>
      <a:lvl3pPr marL="1219170" algn="l" defTabSz="1219170">
        <a:defRPr sz="2400">
          <a:solidFill>
            <a:schemeClr val="tx1"/>
          </a:solidFill>
          <a:latin typeface="+mn-lt"/>
          <a:ea typeface="+mn-ea"/>
          <a:cs typeface="+mn-cs"/>
        </a:defRPr>
      </a:lvl3pPr>
      <a:lvl4pPr marL="1828754" algn="l" defTabSz="1219170">
        <a:defRPr sz="2400">
          <a:solidFill>
            <a:schemeClr val="tx1"/>
          </a:solidFill>
          <a:latin typeface="+mn-lt"/>
          <a:ea typeface="+mn-ea"/>
          <a:cs typeface="+mn-cs"/>
        </a:defRPr>
      </a:lvl4pPr>
      <a:lvl5pPr marL="2438339" algn="l" defTabSz="1219170">
        <a:defRPr sz="2400">
          <a:solidFill>
            <a:schemeClr val="tx1"/>
          </a:solidFill>
          <a:latin typeface="+mn-lt"/>
          <a:ea typeface="+mn-ea"/>
          <a:cs typeface="+mn-cs"/>
        </a:defRPr>
      </a:lvl5pPr>
      <a:lvl6pPr marL="3047924" algn="l" defTabSz="1219170">
        <a:defRPr sz="2400">
          <a:solidFill>
            <a:schemeClr val="tx1"/>
          </a:solidFill>
          <a:latin typeface="+mn-lt"/>
          <a:ea typeface="+mn-ea"/>
          <a:cs typeface="+mn-cs"/>
        </a:defRPr>
      </a:lvl6pPr>
      <a:lvl7pPr marL="3657509" algn="l" defTabSz="1219170">
        <a:defRPr sz="2400">
          <a:solidFill>
            <a:schemeClr val="tx1"/>
          </a:solidFill>
          <a:latin typeface="+mn-lt"/>
          <a:ea typeface="+mn-ea"/>
          <a:cs typeface="+mn-cs"/>
        </a:defRPr>
      </a:lvl7pPr>
      <a:lvl8pPr marL="4267093" algn="l" defTabSz="1219170">
        <a:defRPr sz="2400">
          <a:solidFill>
            <a:schemeClr val="tx1"/>
          </a:solidFill>
          <a:latin typeface="+mn-lt"/>
          <a:ea typeface="+mn-ea"/>
          <a:cs typeface="+mn-cs"/>
        </a:defRPr>
      </a:lvl8pPr>
      <a:lvl9pPr marL="4876678" algn="l" defTabSz="1219170">
        <a:defRPr sz="24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 y="6309320"/>
            <a:ext cx="12191987" cy="483453"/>
          </a:xfrm>
          <a:prstGeom prst="rect">
            <a:avLst/>
          </a:prstGeom>
        </p:spPr>
      </p:pic>
      <p:sp>
        <p:nvSpPr>
          <p:cNvPr id="4" name="Titelplatzhalter 3"/>
          <p:cNvSpPr>
            <a:spLocks noGrp="1"/>
          </p:cNvSpPr>
          <p:nvPr>
            <p:ph type="title"/>
          </p:nvPr>
        </p:nvSpPr>
        <p:spPr>
          <a:xfrm>
            <a:off x="480000" y="321600"/>
            <a:ext cx="11232000" cy="879949"/>
          </a:xfrm>
          <a:prstGeom prst="rect">
            <a:avLst/>
          </a:prstGeom>
        </p:spPr>
        <p:txBody>
          <a:bodyPr vert="horz" lIns="0" tIns="0" rIns="0" bIns="0" rtlCol="0" anchor="t" anchorCtr="0">
            <a:noAutofit/>
          </a:bodyPr>
          <a:lstStyle/>
          <a:p>
            <a:r>
              <a:rPr lang="de-DE" dirty="0"/>
              <a:t>Folientitel, insgesamt </a:t>
            </a:r>
            <a:r>
              <a:rPr lang="de-DE" dirty="0" err="1"/>
              <a:t>zweizweilig</a:t>
            </a:r>
            <a:r>
              <a:rPr lang="de-DE" dirty="0"/>
              <a:t> </a:t>
            </a:r>
            <a:br>
              <a:rPr lang="de-DE" dirty="0"/>
            </a:br>
            <a:r>
              <a:rPr lang="de-DE" dirty="0"/>
              <a:t>Entweder </a:t>
            </a:r>
            <a:r>
              <a:rPr lang="de-DE" dirty="0" err="1"/>
              <a:t>zweizweiliger</a:t>
            </a:r>
            <a:r>
              <a:rPr lang="de-DE" dirty="0"/>
              <a:t> Titel oder Titel und Subheadline</a:t>
            </a:r>
          </a:p>
        </p:txBody>
      </p:sp>
      <p:sp>
        <p:nvSpPr>
          <p:cNvPr id="7" name="Foliennummernplatzhalter 6"/>
          <p:cNvSpPr>
            <a:spLocks noGrp="1"/>
          </p:cNvSpPr>
          <p:nvPr>
            <p:ph type="sldNum" sz="quarter" idx="4"/>
          </p:nvPr>
        </p:nvSpPr>
        <p:spPr>
          <a:xfrm>
            <a:off x="11040000" y="6537600"/>
            <a:ext cx="685867" cy="192000"/>
          </a:xfrm>
          <a:prstGeom prst="rect">
            <a:avLst/>
          </a:prstGeom>
        </p:spPr>
        <p:txBody>
          <a:bodyPr vert="horz" lIns="0" tIns="0" rIns="0" bIns="0" rtlCol="0" anchor="t" anchorCtr="0"/>
          <a:lstStyle>
            <a:lvl1pPr algn="r">
              <a:defRPr sz="1200">
                <a:solidFill>
                  <a:schemeClr val="tx2"/>
                </a:solidFill>
              </a:defRPr>
            </a:lvl1pPr>
          </a:lstStyle>
          <a:p>
            <a:fld id="{EA7858BA-97FF-467B-88B5-B4FF2FCC31FE}" type="slidenum">
              <a:rPr lang="de-DE" smtClean="0">
                <a:solidFill>
                  <a:srgbClr val="005AA0"/>
                </a:solidFill>
              </a:rPr>
              <a:pPr/>
              <a:t>‹Nr.›</a:t>
            </a:fld>
            <a:endParaRPr lang="de-DE" dirty="0">
              <a:solidFill>
                <a:srgbClr val="005AA0"/>
              </a:solidFill>
            </a:endParaRPr>
          </a:p>
        </p:txBody>
      </p:sp>
      <p:sp>
        <p:nvSpPr>
          <p:cNvPr id="11" name="Textplatzhalter 10"/>
          <p:cNvSpPr>
            <a:spLocks noGrp="1"/>
          </p:cNvSpPr>
          <p:nvPr>
            <p:ph type="body" idx="1"/>
          </p:nvPr>
        </p:nvSpPr>
        <p:spPr>
          <a:xfrm>
            <a:off x="480000" y="1508788"/>
            <a:ext cx="11232000" cy="4803113"/>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3" name="Grafik 2"/>
          <p:cNvPicPr>
            <a:picLocks noChangeAspect="1"/>
          </p:cNvPicPr>
          <p:nvPr userDrawn="1"/>
        </p:nvPicPr>
        <p:blipFill rotWithShape="1">
          <a:blip r:embed="rId9">
            <a:extLst>
              <a:ext uri="{28A0092B-C50C-407E-A947-70E740481C1C}">
                <a14:useLocalDpi xmlns:a14="http://schemas.microsoft.com/office/drawing/2010/main" val="0"/>
              </a:ext>
            </a:extLst>
          </a:blip>
          <a:srcRect l="8328" t="23137" r="8743" b="20803"/>
          <a:stretch/>
        </p:blipFill>
        <p:spPr>
          <a:xfrm>
            <a:off x="9204960" y="6495128"/>
            <a:ext cx="1412240" cy="276944"/>
          </a:xfrm>
          <a:prstGeom prst="rect">
            <a:avLst/>
          </a:prstGeom>
        </p:spPr>
      </p:pic>
    </p:spTree>
    <p:extLst>
      <p:ext uri="{BB962C8B-B14F-4D97-AF65-F5344CB8AC3E}">
        <p14:creationId xmlns:p14="http://schemas.microsoft.com/office/powerpoint/2010/main" val="389218097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754" r:id="rId5"/>
    <p:sldLayoutId id="2147483819" r:id="rId6"/>
  </p:sldLayoutIdLst>
  <p:hf hdr="0" dt="0"/>
  <p:txStyles>
    <p:titleStyle>
      <a:lvl1pPr algn="l" defTabSz="1219170" rtl="0" eaLnBrk="1" latinLnBrk="0" hangingPunct="1">
        <a:lnSpc>
          <a:spcPts val="2880"/>
        </a:lnSpc>
        <a:spcBef>
          <a:spcPct val="0"/>
        </a:spcBef>
        <a:buNone/>
        <a:defRPr sz="2400" b="1" kern="1200" cap="none" baseline="0">
          <a:solidFill>
            <a:schemeClr val="tx2"/>
          </a:solidFill>
          <a:latin typeface="+mj-lt"/>
          <a:ea typeface="+mj-ea"/>
          <a:cs typeface="+mj-cs"/>
        </a:defRPr>
      </a:lvl1pPr>
    </p:titleStyle>
    <p:bodyStyle>
      <a:lvl1pPr marL="241294" indent="-241294" algn="l" defTabSz="239994" rtl="0" eaLnBrk="1" latinLnBrk="0" hangingPunct="1">
        <a:lnSpc>
          <a:spcPts val="2267"/>
        </a:lnSpc>
        <a:spcBef>
          <a:spcPts val="0"/>
        </a:spcBef>
        <a:spcAft>
          <a:spcPts val="2173"/>
        </a:spcAft>
        <a:buClr>
          <a:schemeClr val="tx2"/>
        </a:buClr>
        <a:buFont typeface="Wingdings" panose="05000000000000000000" pitchFamily="2" charset="2"/>
        <a:buChar char="§"/>
        <a:tabLst>
          <a:tab pos="239994" algn="l"/>
          <a:tab pos="479988" algn="l"/>
        </a:tabLst>
        <a:defRPr sz="1867" kern="1200">
          <a:solidFill>
            <a:schemeClr val="tx1"/>
          </a:solidFill>
          <a:latin typeface="+mn-lt"/>
          <a:ea typeface="+mn-ea"/>
          <a:cs typeface="+mn-cs"/>
        </a:defRPr>
      </a:lvl1pPr>
      <a:lvl2pPr marL="480472" indent="-239178"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2pPr>
      <a:lvl3pPr marL="721766" indent="-241294"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3pPr>
      <a:lvl4pPr marL="952476" indent="-232828"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4pPr>
      <a:lvl5pPr marL="1333467" indent="-380990"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5pPr>
      <a:lvl6pPr marL="3047924" indent="0" algn="l" defTabSz="1219170" rtl="0" eaLnBrk="1" latinLnBrk="0" hangingPunct="1">
        <a:spcBef>
          <a:spcPct val="20000"/>
        </a:spcBef>
        <a:buFont typeface="Arial" panose="020B0604020202020204" pitchFamily="34" charset="0"/>
        <a:buNone/>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 y="6309320"/>
            <a:ext cx="12191987" cy="483453"/>
          </a:xfrm>
          <a:prstGeom prst="rect">
            <a:avLst/>
          </a:prstGeom>
        </p:spPr>
      </p:pic>
      <p:sp>
        <p:nvSpPr>
          <p:cNvPr id="4" name="Titelplatzhalter 3"/>
          <p:cNvSpPr>
            <a:spLocks noGrp="1"/>
          </p:cNvSpPr>
          <p:nvPr>
            <p:ph type="title"/>
          </p:nvPr>
        </p:nvSpPr>
        <p:spPr>
          <a:xfrm>
            <a:off x="480000" y="321600"/>
            <a:ext cx="11232000" cy="879949"/>
          </a:xfrm>
          <a:prstGeom prst="rect">
            <a:avLst/>
          </a:prstGeom>
        </p:spPr>
        <p:txBody>
          <a:bodyPr vert="horz" lIns="0" tIns="0" rIns="0" bIns="0" rtlCol="0" anchor="t" anchorCtr="0">
            <a:noAutofit/>
          </a:bodyPr>
          <a:lstStyle/>
          <a:p>
            <a:r>
              <a:rPr lang="de-DE" dirty="0"/>
              <a:t>Folientitel, insgesamt </a:t>
            </a:r>
            <a:r>
              <a:rPr lang="de-DE" dirty="0" err="1"/>
              <a:t>zweizweilig</a:t>
            </a:r>
            <a:r>
              <a:rPr lang="de-DE" dirty="0"/>
              <a:t> </a:t>
            </a:r>
            <a:br>
              <a:rPr lang="de-DE" dirty="0"/>
            </a:br>
            <a:r>
              <a:rPr lang="de-DE" dirty="0"/>
              <a:t>Entweder </a:t>
            </a:r>
            <a:r>
              <a:rPr lang="de-DE" dirty="0" err="1"/>
              <a:t>zweizweiliger</a:t>
            </a:r>
            <a:r>
              <a:rPr lang="de-DE" dirty="0"/>
              <a:t> Titel oder Titel und Subheadline</a:t>
            </a:r>
          </a:p>
        </p:txBody>
      </p:sp>
      <p:sp>
        <p:nvSpPr>
          <p:cNvPr id="7" name="Foliennummernplatzhalter 6"/>
          <p:cNvSpPr>
            <a:spLocks noGrp="1"/>
          </p:cNvSpPr>
          <p:nvPr>
            <p:ph type="sldNum" sz="quarter" idx="4"/>
          </p:nvPr>
        </p:nvSpPr>
        <p:spPr>
          <a:xfrm>
            <a:off x="11040000" y="6537600"/>
            <a:ext cx="685867" cy="192000"/>
          </a:xfrm>
          <a:prstGeom prst="rect">
            <a:avLst/>
          </a:prstGeom>
        </p:spPr>
        <p:txBody>
          <a:bodyPr vert="horz" lIns="0" tIns="0" rIns="0" bIns="0" rtlCol="0" anchor="t" anchorCtr="0"/>
          <a:lstStyle>
            <a:lvl1pPr algn="r">
              <a:defRPr sz="1200">
                <a:solidFill>
                  <a:schemeClr val="tx2"/>
                </a:solidFill>
              </a:defRPr>
            </a:lvl1pPr>
          </a:lstStyle>
          <a:p>
            <a:fld id="{EA7858BA-97FF-467B-88B5-B4FF2FCC31FE}" type="slidenum">
              <a:rPr lang="de-DE" smtClean="0">
                <a:solidFill>
                  <a:srgbClr val="005AA0"/>
                </a:solidFill>
              </a:rPr>
              <a:pPr/>
              <a:t>‹Nr.›</a:t>
            </a:fld>
            <a:endParaRPr lang="de-DE" dirty="0">
              <a:solidFill>
                <a:srgbClr val="005AA0"/>
              </a:solidFill>
            </a:endParaRPr>
          </a:p>
        </p:txBody>
      </p:sp>
      <p:sp>
        <p:nvSpPr>
          <p:cNvPr id="11" name="Textplatzhalter 10"/>
          <p:cNvSpPr>
            <a:spLocks noGrp="1"/>
          </p:cNvSpPr>
          <p:nvPr>
            <p:ph type="body" idx="1"/>
          </p:nvPr>
        </p:nvSpPr>
        <p:spPr>
          <a:xfrm>
            <a:off x="480000" y="1508788"/>
            <a:ext cx="11232000" cy="4803113"/>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8" name="Grafik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 y="1073338"/>
            <a:ext cx="12191987" cy="483453"/>
          </a:xfrm>
          <a:prstGeom prst="rect">
            <a:avLst/>
          </a:prstGeom>
        </p:spPr>
      </p:pic>
      <p:pic>
        <p:nvPicPr>
          <p:cNvPr id="10" name="Grafik 9"/>
          <p:cNvPicPr>
            <a:picLocks noChangeAspect="1"/>
          </p:cNvPicPr>
          <p:nvPr userDrawn="1"/>
        </p:nvPicPr>
        <p:blipFill rotWithShape="1">
          <a:blip r:embed="rId13">
            <a:extLst>
              <a:ext uri="{28A0092B-C50C-407E-A947-70E740481C1C}">
                <a14:useLocalDpi xmlns:a14="http://schemas.microsoft.com/office/drawing/2010/main" val="0"/>
              </a:ext>
            </a:extLst>
          </a:blip>
          <a:srcRect l="8328" t="23137" r="8743" b="20803"/>
          <a:stretch/>
        </p:blipFill>
        <p:spPr>
          <a:xfrm>
            <a:off x="9204960" y="6495128"/>
            <a:ext cx="1412240" cy="276944"/>
          </a:xfrm>
          <a:prstGeom prst="rect">
            <a:avLst/>
          </a:prstGeom>
        </p:spPr>
      </p:pic>
    </p:spTree>
    <p:extLst>
      <p:ext uri="{BB962C8B-B14F-4D97-AF65-F5344CB8AC3E}">
        <p14:creationId xmlns:p14="http://schemas.microsoft.com/office/powerpoint/2010/main" val="179188596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hf hdr="0" dt="0"/>
  <p:txStyles>
    <p:titleStyle>
      <a:lvl1pPr algn="l" defTabSz="1219170" rtl="0" eaLnBrk="1" latinLnBrk="0" hangingPunct="1">
        <a:lnSpc>
          <a:spcPts val="2880"/>
        </a:lnSpc>
        <a:spcBef>
          <a:spcPct val="0"/>
        </a:spcBef>
        <a:buNone/>
        <a:defRPr sz="2400" b="1" kern="1200" cap="none" baseline="0">
          <a:solidFill>
            <a:schemeClr val="tx2"/>
          </a:solidFill>
          <a:latin typeface="+mj-lt"/>
          <a:ea typeface="+mj-ea"/>
          <a:cs typeface="+mj-cs"/>
        </a:defRPr>
      </a:lvl1pPr>
    </p:titleStyle>
    <p:bodyStyle>
      <a:lvl1pPr marL="241294" indent="-241294" algn="l" defTabSz="239994" rtl="0" eaLnBrk="1" latinLnBrk="0" hangingPunct="1">
        <a:lnSpc>
          <a:spcPts val="2173"/>
        </a:lnSpc>
        <a:spcBef>
          <a:spcPts val="0"/>
        </a:spcBef>
        <a:spcAft>
          <a:spcPts val="2173"/>
        </a:spcAft>
        <a:buClr>
          <a:schemeClr val="tx2"/>
        </a:buClr>
        <a:buFont typeface="Wingdings" panose="05000000000000000000" pitchFamily="2" charset="2"/>
        <a:buChar char="§"/>
        <a:tabLst>
          <a:tab pos="239994" algn="l"/>
          <a:tab pos="479988" algn="l"/>
        </a:tabLst>
        <a:defRPr sz="1733" kern="1200">
          <a:solidFill>
            <a:schemeClr val="tx1"/>
          </a:solidFill>
          <a:latin typeface="+mn-lt"/>
          <a:ea typeface="+mn-ea"/>
          <a:cs typeface="+mn-cs"/>
        </a:defRPr>
      </a:lvl1pPr>
      <a:lvl2pPr marL="480472" indent="-239178" algn="l" defTabSz="1219170" rtl="0" eaLnBrk="1" latinLnBrk="0" hangingPunct="1">
        <a:lnSpc>
          <a:spcPts val="2173"/>
        </a:lnSpc>
        <a:spcBef>
          <a:spcPct val="20000"/>
        </a:spcBef>
        <a:buClr>
          <a:schemeClr val="tx2"/>
        </a:buClr>
        <a:buFont typeface="Wingdings" panose="05000000000000000000" pitchFamily="2" charset="2"/>
        <a:buChar char="§"/>
        <a:defRPr sz="1733" kern="1200">
          <a:solidFill>
            <a:schemeClr val="tx1"/>
          </a:solidFill>
          <a:latin typeface="+mn-lt"/>
          <a:ea typeface="+mn-ea"/>
          <a:cs typeface="+mn-cs"/>
        </a:defRPr>
      </a:lvl2pPr>
      <a:lvl3pPr marL="721766" indent="-241294" algn="l" defTabSz="1219170" rtl="0" eaLnBrk="1" latinLnBrk="0" hangingPunct="1">
        <a:lnSpc>
          <a:spcPts val="2173"/>
        </a:lnSpc>
        <a:spcBef>
          <a:spcPct val="20000"/>
        </a:spcBef>
        <a:buClr>
          <a:schemeClr val="tx2"/>
        </a:buClr>
        <a:buFont typeface="Wingdings" panose="05000000000000000000" pitchFamily="2" charset="2"/>
        <a:buChar char="§"/>
        <a:defRPr sz="1733" kern="1200">
          <a:solidFill>
            <a:schemeClr val="tx1"/>
          </a:solidFill>
          <a:latin typeface="+mn-lt"/>
          <a:ea typeface="+mn-ea"/>
          <a:cs typeface="+mn-cs"/>
        </a:defRPr>
      </a:lvl3pPr>
      <a:lvl4pPr marL="952476" indent="-232828" algn="l" defTabSz="1219170" rtl="0" eaLnBrk="1" latinLnBrk="0" hangingPunct="1">
        <a:lnSpc>
          <a:spcPts val="2173"/>
        </a:lnSpc>
        <a:spcBef>
          <a:spcPct val="20000"/>
        </a:spcBef>
        <a:buClr>
          <a:schemeClr val="tx2"/>
        </a:buClr>
        <a:buFont typeface="Wingdings" panose="05000000000000000000" pitchFamily="2" charset="2"/>
        <a:buChar char="§"/>
        <a:defRPr sz="1733" kern="1200">
          <a:solidFill>
            <a:schemeClr val="tx1"/>
          </a:solidFill>
          <a:latin typeface="+mn-lt"/>
          <a:ea typeface="+mn-ea"/>
          <a:cs typeface="+mn-cs"/>
        </a:defRPr>
      </a:lvl4pPr>
      <a:lvl5pPr marL="1333467" indent="-380990" algn="l" defTabSz="1219170" rtl="0" eaLnBrk="1" latinLnBrk="0" hangingPunct="1">
        <a:lnSpc>
          <a:spcPts val="2173"/>
        </a:lnSpc>
        <a:spcBef>
          <a:spcPct val="20000"/>
        </a:spcBef>
        <a:buClr>
          <a:schemeClr val="tx2"/>
        </a:buClr>
        <a:buFont typeface="Wingdings" panose="05000000000000000000" pitchFamily="2" charset="2"/>
        <a:buChar char="§"/>
        <a:defRPr sz="1733" kern="1200">
          <a:solidFill>
            <a:schemeClr val="tx1"/>
          </a:solidFill>
          <a:latin typeface="+mn-lt"/>
          <a:ea typeface="+mn-ea"/>
          <a:cs typeface="+mn-cs"/>
        </a:defRPr>
      </a:lvl5pPr>
      <a:lvl6pPr marL="3047924" indent="0" algn="l" defTabSz="1219170" rtl="0" eaLnBrk="1" latinLnBrk="0" hangingPunct="1">
        <a:spcBef>
          <a:spcPct val="20000"/>
        </a:spcBef>
        <a:buFont typeface="Arial" panose="020B0604020202020204" pitchFamily="34" charset="0"/>
        <a:buNone/>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 y="6309320"/>
            <a:ext cx="12191987" cy="483453"/>
          </a:xfrm>
          <a:prstGeom prst="rect">
            <a:avLst/>
          </a:prstGeom>
        </p:spPr>
      </p:pic>
      <p:sp>
        <p:nvSpPr>
          <p:cNvPr id="4" name="Titelplatzhalter 3"/>
          <p:cNvSpPr>
            <a:spLocks noGrp="1"/>
          </p:cNvSpPr>
          <p:nvPr>
            <p:ph type="title"/>
          </p:nvPr>
        </p:nvSpPr>
        <p:spPr>
          <a:xfrm>
            <a:off x="480000" y="321600"/>
            <a:ext cx="11232000" cy="879949"/>
          </a:xfrm>
          <a:prstGeom prst="rect">
            <a:avLst/>
          </a:prstGeom>
        </p:spPr>
        <p:txBody>
          <a:bodyPr vert="horz" lIns="0" tIns="0" rIns="0" bIns="0" rtlCol="0" anchor="t" anchorCtr="0">
            <a:noAutofit/>
          </a:bodyPr>
          <a:lstStyle/>
          <a:p>
            <a:r>
              <a:rPr lang="de-DE" dirty="0"/>
              <a:t>Folientitel, insgesamt </a:t>
            </a:r>
            <a:r>
              <a:rPr lang="de-DE" dirty="0" err="1"/>
              <a:t>zweizweilig</a:t>
            </a:r>
            <a:r>
              <a:rPr lang="de-DE" dirty="0"/>
              <a:t> </a:t>
            </a:r>
            <a:br>
              <a:rPr lang="de-DE" dirty="0"/>
            </a:br>
            <a:r>
              <a:rPr lang="de-DE" dirty="0"/>
              <a:t>Entweder </a:t>
            </a:r>
            <a:r>
              <a:rPr lang="de-DE" dirty="0" err="1"/>
              <a:t>zweizweiliger</a:t>
            </a:r>
            <a:r>
              <a:rPr lang="de-DE" dirty="0"/>
              <a:t> Titel oder Titel und Subheadline</a:t>
            </a:r>
          </a:p>
        </p:txBody>
      </p:sp>
      <p:sp>
        <p:nvSpPr>
          <p:cNvPr id="7" name="Foliennummernplatzhalter 6"/>
          <p:cNvSpPr>
            <a:spLocks noGrp="1"/>
          </p:cNvSpPr>
          <p:nvPr>
            <p:ph type="sldNum" sz="quarter" idx="4"/>
          </p:nvPr>
        </p:nvSpPr>
        <p:spPr>
          <a:xfrm>
            <a:off x="11040000" y="6537600"/>
            <a:ext cx="685867" cy="192000"/>
          </a:xfrm>
          <a:prstGeom prst="rect">
            <a:avLst/>
          </a:prstGeom>
        </p:spPr>
        <p:txBody>
          <a:bodyPr vert="horz" lIns="0" tIns="0" rIns="0" bIns="0" rtlCol="0" anchor="t" anchorCtr="0"/>
          <a:lstStyle>
            <a:lvl1pPr algn="r">
              <a:defRPr sz="1200">
                <a:solidFill>
                  <a:schemeClr val="tx2"/>
                </a:solidFill>
              </a:defRPr>
            </a:lvl1pPr>
          </a:lstStyle>
          <a:p>
            <a:fld id="{EA7858BA-97FF-467B-88B5-B4FF2FCC31FE}" type="slidenum">
              <a:rPr lang="de-DE" smtClean="0"/>
              <a:pPr/>
              <a:t>‹Nr.›</a:t>
            </a:fld>
            <a:endParaRPr lang="de-DE" dirty="0"/>
          </a:p>
        </p:txBody>
      </p:sp>
      <p:sp>
        <p:nvSpPr>
          <p:cNvPr id="11" name="Textplatzhalter 10"/>
          <p:cNvSpPr>
            <a:spLocks noGrp="1"/>
          </p:cNvSpPr>
          <p:nvPr>
            <p:ph type="body" idx="1"/>
          </p:nvPr>
        </p:nvSpPr>
        <p:spPr>
          <a:xfrm>
            <a:off x="480000" y="1508788"/>
            <a:ext cx="11232000" cy="4803113"/>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8" name="Grafik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 y="1073338"/>
            <a:ext cx="12191987" cy="483453"/>
          </a:xfrm>
          <a:prstGeom prst="rect">
            <a:avLst/>
          </a:prstGeom>
        </p:spPr>
      </p:pic>
      <p:pic>
        <p:nvPicPr>
          <p:cNvPr id="10" name="Grafik 9"/>
          <p:cNvPicPr>
            <a:picLocks noChangeAspect="1"/>
          </p:cNvPicPr>
          <p:nvPr userDrawn="1"/>
        </p:nvPicPr>
        <p:blipFill rotWithShape="1">
          <a:blip r:embed="rId8">
            <a:extLst>
              <a:ext uri="{28A0092B-C50C-407E-A947-70E740481C1C}">
                <a14:useLocalDpi xmlns:a14="http://schemas.microsoft.com/office/drawing/2010/main" val="0"/>
              </a:ext>
            </a:extLst>
          </a:blip>
          <a:srcRect l="8328" t="23137" r="8743" b="20803"/>
          <a:stretch/>
        </p:blipFill>
        <p:spPr>
          <a:xfrm>
            <a:off x="9204960" y="6495128"/>
            <a:ext cx="1412240" cy="276944"/>
          </a:xfrm>
          <a:prstGeom prst="rect">
            <a:avLst/>
          </a:prstGeom>
        </p:spPr>
      </p:pic>
    </p:spTree>
    <p:extLst>
      <p:ext uri="{BB962C8B-B14F-4D97-AF65-F5344CB8AC3E}">
        <p14:creationId xmlns:p14="http://schemas.microsoft.com/office/powerpoint/2010/main" val="423157037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Lst>
  <p:hf hdr="0" dt="0"/>
  <p:txStyles>
    <p:titleStyle>
      <a:lvl1pPr algn="l" defTabSz="1219170" rtl="0" eaLnBrk="1" latinLnBrk="0" hangingPunct="1">
        <a:lnSpc>
          <a:spcPts val="2880"/>
        </a:lnSpc>
        <a:spcBef>
          <a:spcPct val="0"/>
        </a:spcBef>
        <a:buNone/>
        <a:defRPr sz="2400" b="1" kern="1200" cap="none" baseline="0">
          <a:solidFill>
            <a:schemeClr val="tx2"/>
          </a:solidFill>
          <a:latin typeface="+mj-lt"/>
          <a:ea typeface="+mj-ea"/>
          <a:cs typeface="+mj-cs"/>
        </a:defRPr>
      </a:lvl1pPr>
    </p:titleStyle>
    <p:bodyStyle>
      <a:lvl1pPr marL="241294" indent="-241294" algn="l" defTabSz="239994" rtl="0" eaLnBrk="1" latinLnBrk="0" hangingPunct="1">
        <a:lnSpc>
          <a:spcPts val="2267"/>
        </a:lnSpc>
        <a:spcBef>
          <a:spcPts val="0"/>
        </a:spcBef>
        <a:spcAft>
          <a:spcPts val="2173"/>
        </a:spcAft>
        <a:buClr>
          <a:schemeClr val="tx2"/>
        </a:buClr>
        <a:buFont typeface="Wingdings" panose="05000000000000000000" pitchFamily="2" charset="2"/>
        <a:buChar char="§"/>
        <a:tabLst>
          <a:tab pos="239994" algn="l"/>
          <a:tab pos="479988" algn="l"/>
        </a:tabLst>
        <a:defRPr sz="1867" kern="1200">
          <a:solidFill>
            <a:schemeClr val="tx1"/>
          </a:solidFill>
          <a:latin typeface="+mn-lt"/>
          <a:ea typeface="+mn-ea"/>
          <a:cs typeface="+mn-cs"/>
        </a:defRPr>
      </a:lvl1pPr>
      <a:lvl2pPr marL="480472" indent="-239178"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2pPr>
      <a:lvl3pPr marL="721766" indent="-241294"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3pPr>
      <a:lvl4pPr marL="952476" indent="-232828"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4pPr>
      <a:lvl5pPr marL="1333467" indent="-380990"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5pPr>
      <a:lvl6pPr marL="3047924" indent="0" algn="l" defTabSz="1219170" rtl="0" eaLnBrk="1" latinLnBrk="0" hangingPunct="1">
        <a:spcBef>
          <a:spcPct val="20000"/>
        </a:spcBef>
        <a:buFont typeface="Arial" panose="020B0604020202020204" pitchFamily="34" charset="0"/>
        <a:buNone/>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 y="6309320"/>
            <a:ext cx="12191987" cy="483453"/>
          </a:xfrm>
          <a:prstGeom prst="rect">
            <a:avLst/>
          </a:prstGeom>
        </p:spPr>
      </p:pic>
      <p:sp>
        <p:nvSpPr>
          <p:cNvPr id="4" name="Titelplatzhalter 3"/>
          <p:cNvSpPr>
            <a:spLocks noGrp="1"/>
          </p:cNvSpPr>
          <p:nvPr>
            <p:ph type="title"/>
          </p:nvPr>
        </p:nvSpPr>
        <p:spPr>
          <a:xfrm>
            <a:off x="480000" y="321600"/>
            <a:ext cx="11232000" cy="879949"/>
          </a:xfrm>
          <a:prstGeom prst="rect">
            <a:avLst/>
          </a:prstGeom>
        </p:spPr>
        <p:txBody>
          <a:bodyPr vert="horz" lIns="0" tIns="0" rIns="0" bIns="0" rtlCol="0" anchor="t" anchorCtr="0">
            <a:noAutofit/>
          </a:bodyPr>
          <a:lstStyle/>
          <a:p>
            <a:r>
              <a:rPr lang="de-DE" dirty="0"/>
              <a:t>Folientitel, insgesamt </a:t>
            </a:r>
            <a:r>
              <a:rPr lang="de-DE" dirty="0" err="1"/>
              <a:t>zweizweilig</a:t>
            </a:r>
            <a:r>
              <a:rPr lang="de-DE" dirty="0"/>
              <a:t> </a:t>
            </a:r>
            <a:br>
              <a:rPr lang="de-DE" dirty="0"/>
            </a:br>
            <a:r>
              <a:rPr lang="de-DE" dirty="0"/>
              <a:t>Entweder </a:t>
            </a:r>
            <a:r>
              <a:rPr lang="de-DE" dirty="0" err="1"/>
              <a:t>zweizweiliger</a:t>
            </a:r>
            <a:r>
              <a:rPr lang="de-DE" dirty="0"/>
              <a:t> Titel oder Titel und Subheadline</a:t>
            </a:r>
          </a:p>
        </p:txBody>
      </p:sp>
      <p:sp>
        <p:nvSpPr>
          <p:cNvPr id="7" name="Foliennummernplatzhalter 6"/>
          <p:cNvSpPr>
            <a:spLocks noGrp="1"/>
          </p:cNvSpPr>
          <p:nvPr>
            <p:ph type="sldNum" sz="quarter" idx="4"/>
          </p:nvPr>
        </p:nvSpPr>
        <p:spPr>
          <a:xfrm>
            <a:off x="11040000" y="6537600"/>
            <a:ext cx="685867" cy="192000"/>
          </a:xfrm>
          <a:prstGeom prst="rect">
            <a:avLst/>
          </a:prstGeom>
        </p:spPr>
        <p:txBody>
          <a:bodyPr vert="horz" lIns="0" tIns="0" rIns="0" bIns="0" rtlCol="0" anchor="t" anchorCtr="0"/>
          <a:lstStyle>
            <a:lvl1pPr algn="r">
              <a:defRPr sz="1200">
                <a:solidFill>
                  <a:schemeClr val="tx2"/>
                </a:solidFill>
              </a:defRPr>
            </a:lvl1pPr>
          </a:lstStyle>
          <a:p>
            <a:fld id="{EA7858BA-97FF-467B-88B5-B4FF2FCC31FE}" type="slidenum">
              <a:rPr lang="de-DE" smtClean="0">
                <a:solidFill>
                  <a:srgbClr val="005AA0"/>
                </a:solidFill>
              </a:rPr>
              <a:pPr/>
              <a:t>‹Nr.›</a:t>
            </a:fld>
            <a:endParaRPr lang="de-DE" dirty="0">
              <a:solidFill>
                <a:srgbClr val="005AA0"/>
              </a:solidFill>
            </a:endParaRPr>
          </a:p>
        </p:txBody>
      </p:sp>
      <p:sp>
        <p:nvSpPr>
          <p:cNvPr id="11" name="Textplatzhalter 10"/>
          <p:cNvSpPr>
            <a:spLocks noGrp="1"/>
          </p:cNvSpPr>
          <p:nvPr>
            <p:ph type="body" idx="1"/>
          </p:nvPr>
        </p:nvSpPr>
        <p:spPr>
          <a:xfrm>
            <a:off x="480000" y="1508788"/>
            <a:ext cx="11232000" cy="4803113"/>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8" name="Grafik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 y="1073338"/>
            <a:ext cx="12191987" cy="483453"/>
          </a:xfrm>
          <a:prstGeom prst="rect">
            <a:avLst/>
          </a:prstGeom>
        </p:spPr>
      </p:pic>
      <p:pic>
        <p:nvPicPr>
          <p:cNvPr id="10" name="Grafik 9"/>
          <p:cNvPicPr>
            <a:picLocks noChangeAspect="1"/>
          </p:cNvPicPr>
          <p:nvPr userDrawn="1"/>
        </p:nvPicPr>
        <p:blipFill rotWithShape="1">
          <a:blip r:embed="rId9">
            <a:extLst>
              <a:ext uri="{28A0092B-C50C-407E-A947-70E740481C1C}">
                <a14:useLocalDpi xmlns:a14="http://schemas.microsoft.com/office/drawing/2010/main" val="0"/>
              </a:ext>
            </a:extLst>
          </a:blip>
          <a:srcRect l="8328" t="23137" r="8743" b="20803"/>
          <a:stretch/>
        </p:blipFill>
        <p:spPr>
          <a:xfrm>
            <a:off x="9204960" y="6495128"/>
            <a:ext cx="1412240" cy="276944"/>
          </a:xfrm>
          <a:prstGeom prst="rect">
            <a:avLst/>
          </a:prstGeom>
        </p:spPr>
      </p:pic>
    </p:spTree>
    <p:extLst>
      <p:ext uri="{BB962C8B-B14F-4D97-AF65-F5344CB8AC3E}">
        <p14:creationId xmlns:p14="http://schemas.microsoft.com/office/powerpoint/2010/main" val="72786339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2" r:id="rId5"/>
  </p:sldLayoutIdLst>
  <p:hf hdr="0" dt="0"/>
  <p:txStyles>
    <p:titleStyle>
      <a:lvl1pPr algn="l" defTabSz="1219170" rtl="0" eaLnBrk="1" latinLnBrk="0" hangingPunct="1">
        <a:lnSpc>
          <a:spcPts val="2880"/>
        </a:lnSpc>
        <a:spcBef>
          <a:spcPct val="0"/>
        </a:spcBef>
        <a:buNone/>
        <a:defRPr sz="2400" b="1" kern="1200" cap="none" baseline="0">
          <a:solidFill>
            <a:schemeClr val="tx2"/>
          </a:solidFill>
          <a:latin typeface="+mj-lt"/>
          <a:ea typeface="+mj-ea"/>
          <a:cs typeface="+mj-cs"/>
        </a:defRPr>
      </a:lvl1pPr>
    </p:titleStyle>
    <p:bodyStyle>
      <a:lvl1pPr marL="241294" indent="-241294" algn="l" defTabSz="239994" rtl="0" eaLnBrk="1" latinLnBrk="0" hangingPunct="1">
        <a:lnSpc>
          <a:spcPts val="2267"/>
        </a:lnSpc>
        <a:spcBef>
          <a:spcPts val="0"/>
        </a:spcBef>
        <a:spcAft>
          <a:spcPts val="2173"/>
        </a:spcAft>
        <a:buClr>
          <a:schemeClr val="tx2"/>
        </a:buClr>
        <a:buFont typeface="Wingdings" panose="05000000000000000000" pitchFamily="2" charset="2"/>
        <a:buChar char="§"/>
        <a:tabLst>
          <a:tab pos="239994" algn="l"/>
          <a:tab pos="479988" algn="l"/>
        </a:tabLst>
        <a:defRPr sz="1867" kern="1200">
          <a:solidFill>
            <a:schemeClr val="tx1"/>
          </a:solidFill>
          <a:latin typeface="+mn-lt"/>
          <a:ea typeface="+mn-ea"/>
          <a:cs typeface="+mn-cs"/>
        </a:defRPr>
      </a:lvl1pPr>
      <a:lvl2pPr marL="480472" indent="-239178"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2pPr>
      <a:lvl3pPr marL="721766" indent="-241294"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3pPr>
      <a:lvl4pPr marL="952476" indent="-232828"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4pPr>
      <a:lvl5pPr marL="1333467" indent="-380990"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5pPr>
      <a:lvl6pPr marL="3047924" indent="0" algn="l" defTabSz="1219170" rtl="0" eaLnBrk="1" latinLnBrk="0" hangingPunct="1">
        <a:spcBef>
          <a:spcPct val="20000"/>
        </a:spcBef>
        <a:buFont typeface="Arial" panose="020B0604020202020204" pitchFamily="34" charset="0"/>
        <a:buNone/>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 y="6309320"/>
            <a:ext cx="12191987" cy="483453"/>
          </a:xfrm>
          <a:prstGeom prst="rect">
            <a:avLst/>
          </a:prstGeom>
        </p:spPr>
      </p:pic>
      <p:sp>
        <p:nvSpPr>
          <p:cNvPr id="4" name="Titelplatzhalter 3"/>
          <p:cNvSpPr>
            <a:spLocks noGrp="1"/>
          </p:cNvSpPr>
          <p:nvPr>
            <p:ph type="title"/>
          </p:nvPr>
        </p:nvSpPr>
        <p:spPr>
          <a:xfrm>
            <a:off x="480000" y="321600"/>
            <a:ext cx="11232000" cy="879949"/>
          </a:xfrm>
          <a:prstGeom prst="rect">
            <a:avLst/>
          </a:prstGeom>
        </p:spPr>
        <p:txBody>
          <a:bodyPr vert="horz" lIns="0" tIns="0" rIns="0" bIns="0" rtlCol="0" anchor="t" anchorCtr="0">
            <a:noAutofit/>
          </a:bodyPr>
          <a:lstStyle/>
          <a:p>
            <a:r>
              <a:rPr lang="en-US"/>
              <a:t>Edit title master format by clicking</a:t>
            </a:r>
            <a:endParaRPr lang="de-DE" dirty="0"/>
          </a:p>
        </p:txBody>
      </p:sp>
      <p:sp>
        <p:nvSpPr>
          <p:cNvPr id="7" name="Foliennummernplatzhalter 6"/>
          <p:cNvSpPr>
            <a:spLocks noGrp="1"/>
          </p:cNvSpPr>
          <p:nvPr>
            <p:ph type="sldNum" sz="quarter" idx="4"/>
          </p:nvPr>
        </p:nvSpPr>
        <p:spPr>
          <a:xfrm>
            <a:off x="11040000" y="6537600"/>
            <a:ext cx="685867" cy="192000"/>
          </a:xfrm>
          <a:prstGeom prst="rect">
            <a:avLst/>
          </a:prstGeom>
        </p:spPr>
        <p:txBody>
          <a:bodyPr vert="horz" lIns="0" tIns="0" rIns="0" bIns="0" rtlCol="0" anchor="t" anchorCtr="0"/>
          <a:lstStyle>
            <a:lvl1pPr algn="r">
              <a:defRPr sz="1200">
                <a:solidFill>
                  <a:schemeClr val="tx2"/>
                </a:solidFill>
              </a:defRPr>
            </a:lvl1pPr>
          </a:lstStyle>
          <a:p>
            <a:fld id="{EA7858BA-97FF-467B-88B5-B4FF2FCC31FE}" type="slidenum">
              <a:rPr lang="de-DE" smtClean="0"/>
              <a:pPr/>
              <a:t>‹Nr.›</a:t>
            </a:fld>
            <a:endParaRPr lang="de-DE" dirty="0"/>
          </a:p>
        </p:txBody>
      </p:sp>
      <p:sp>
        <p:nvSpPr>
          <p:cNvPr id="11" name="Textplatzhalter 10"/>
          <p:cNvSpPr>
            <a:spLocks noGrp="1"/>
          </p:cNvSpPr>
          <p:nvPr>
            <p:ph type="body" idx="1"/>
          </p:nvPr>
        </p:nvSpPr>
        <p:spPr>
          <a:xfrm>
            <a:off x="480000" y="1508788"/>
            <a:ext cx="11232000" cy="4803113"/>
          </a:xfrm>
          <a:prstGeom prst="rect">
            <a:avLst/>
          </a:prstGeom>
        </p:spPr>
        <p:txBody>
          <a:bodyPr vert="horz" lIns="0" tIns="0" rIns="0" bIns="0" rtlCol="0">
            <a:noAutofit/>
          </a:bodyPr>
          <a:lstStyle/>
          <a:p>
            <a:pPr lvl="0"/>
            <a:r>
              <a:rPr lang="de-DE"/>
              <a:t>Edit text master format</a:t>
            </a:r>
          </a:p>
          <a:p>
            <a:pPr lvl="1"/>
            <a:r>
              <a:rPr lang="de-DE"/>
              <a:t>Second level</a:t>
            </a:r>
          </a:p>
          <a:p>
            <a:pPr lvl="2"/>
            <a:r>
              <a:rPr lang="de-DE"/>
              <a:t>Third level</a:t>
            </a:r>
          </a:p>
          <a:p>
            <a:pPr lvl="3"/>
            <a:r>
              <a:rPr lang="de-DE"/>
              <a:t>Vierte Ebene</a:t>
            </a:r>
          </a:p>
          <a:p>
            <a:pPr lvl="4"/>
            <a:r>
              <a:rPr lang="de-DE"/>
              <a:t>Fourth level</a:t>
            </a:r>
            <a:endParaRPr lang="de-DE" dirty="0"/>
          </a:p>
        </p:txBody>
      </p:sp>
      <p:pic>
        <p:nvPicPr>
          <p:cNvPr id="8" name="Grafik 7"/>
          <p:cNvPicPr>
            <a:picLocks noChangeAspect="1"/>
          </p:cNvPicPr>
          <p:nvPr userDrawn="1"/>
        </p:nvPicPr>
        <p:blipFill rotWithShape="1">
          <a:blip r:embed="rId7">
            <a:extLst>
              <a:ext uri="{28A0092B-C50C-407E-A947-70E740481C1C}">
                <a14:useLocalDpi xmlns:a14="http://schemas.microsoft.com/office/drawing/2010/main" val="0"/>
              </a:ext>
            </a:extLst>
          </a:blip>
          <a:srcRect l="8328" t="23137" r="8743" b="20803"/>
          <a:stretch/>
        </p:blipFill>
        <p:spPr>
          <a:xfrm>
            <a:off x="9204960" y="6495128"/>
            <a:ext cx="1412240" cy="276944"/>
          </a:xfrm>
          <a:prstGeom prst="rect">
            <a:avLst/>
          </a:prstGeom>
        </p:spPr>
      </p:pic>
    </p:spTree>
    <p:extLst>
      <p:ext uri="{BB962C8B-B14F-4D97-AF65-F5344CB8AC3E}">
        <p14:creationId xmlns:p14="http://schemas.microsoft.com/office/powerpoint/2010/main" val="42795749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hf hdr="0" dt="0"/>
  <p:txStyles>
    <p:titleStyle>
      <a:lvl1pPr algn="l" defTabSz="1219170" rtl="0" eaLnBrk="1" latinLnBrk="0" hangingPunct="1">
        <a:lnSpc>
          <a:spcPts val="2880"/>
        </a:lnSpc>
        <a:spcBef>
          <a:spcPct val="0"/>
        </a:spcBef>
        <a:buNone/>
        <a:defRPr sz="2400" b="1" kern="1200" cap="none" baseline="0">
          <a:solidFill>
            <a:schemeClr val="tx2"/>
          </a:solidFill>
          <a:latin typeface="+mj-lt"/>
          <a:ea typeface="+mj-ea"/>
          <a:cs typeface="+mj-cs"/>
        </a:defRPr>
      </a:lvl1pPr>
    </p:titleStyle>
    <p:bodyStyle>
      <a:lvl1pPr marL="241294" indent="-241294" algn="l" defTabSz="239994" rtl="0" eaLnBrk="1" latinLnBrk="0" hangingPunct="1">
        <a:lnSpc>
          <a:spcPts val="2267"/>
        </a:lnSpc>
        <a:spcBef>
          <a:spcPts val="0"/>
        </a:spcBef>
        <a:spcAft>
          <a:spcPts val="2173"/>
        </a:spcAft>
        <a:buClr>
          <a:schemeClr val="tx2"/>
        </a:buClr>
        <a:buFont typeface="Wingdings" panose="05000000000000000000" pitchFamily="2" charset="2"/>
        <a:buChar char="§"/>
        <a:tabLst>
          <a:tab pos="239994" algn="l"/>
          <a:tab pos="479988" algn="l"/>
        </a:tabLst>
        <a:defRPr sz="1867" kern="1200">
          <a:solidFill>
            <a:schemeClr val="tx1"/>
          </a:solidFill>
          <a:latin typeface="+mn-lt"/>
          <a:ea typeface="+mn-ea"/>
          <a:cs typeface="+mn-cs"/>
        </a:defRPr>
      </a:lvl1pPr>
      <a:lvl2pPr marL="480472" indent="-239178"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2pPr>
      <a:lvl3pPr marL="721766" indent="-241294"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3pPr>
      <a:lvl4pPr marL="952476" indent="-232828"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4pPr>
      <a:lvl5pPr marL="1333467" indent="-380990"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5pPr>
      <a:lvl6pPr marL="3047924" indent="0" algn="l" defTabSz="1219170" rtl="0" eaLnBrk="1" latinLnBrk="0" hangingPunct="1">
        <a:spcBef>
          <a:spcPct val="20000"/>
        </a:spcBef>
        <a:buFont typeface="Arial" panose="020B0604020202020204" pitchFamily="34" charset="0"/>
        <a:buNone/>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 y="6309320"/>
            <a:ext cx="12191987" cy="483453"/>
          </a:xfrm>
          <a:prstGeom prst="rect">
            <a:avLst/>
          </a:prstGeom>
        </p:spPr>
      </p:pic>
      <p:sp>
        <p:nvSpPr>
          <p:cNvPr id="4" name="Titelplatzhalter 3"/>
          <p:cNvSpPr>
            <a:spLocks noGrp="1"/>
          </p:cNvSpPr>
          <p:nvPr>
            <p:ph type="title"/>
          </p:nvPr>
        </p:nvSpPr>
        <p:spPr>
          <a:xfrm>
            <a:off x="480000" y="321600"/>
            <a:ext cx="11232000" cy="879949"/>
          </a:xfrm>
          <a:prstGeom prst="rect">
            <a:avLst/>
          </a:prstGeom>
        </p:spPr>
        <p:txBody>
          <a:bodyPr vert="horz" lIns="0" tIns="0" rIns="0" bIns="0" rtlCol="0" anchor="t" anchorCtr="0">
            <a:noAutofit/>
          </a:bodyPr>
          <a:lstStyle/>
          <a:p>
            <a:r>
              <a:rPr lang="en-US"/>
              <a:t>Edit title master format by clicking</a:t>
            </a:r>
            <a:endParaRPr lang="de-DE" dirty="0"/>
          </a:p>
        </p:txBody>
      </p:sp>
      <p:sp>
        <p:nvSpPr>
          <p:cNvPr id="7" name="Foliennummernplatzhalter 6"/>
          <p:cNvSpPr>
            <a:spLocks noGrp="1"/>
          </p:cNvSpPr>
          <p:nvPr>
            <p:ph type="sldNum" sz="quarter" idx="4"/>
          </p:nvPr>
        </p:nvSpPr>
        <p:spPr>
          <a:xfrm>
            <a:off x="11040000" y="6537600"/>
            <a:ext cx="685867" cy="192000"/>
          </a:xfrm>
          <a:prstGeom prst="rect">
            <a:avLst/>
          </a:prstGeom>
        </p:spPr>
        <p:txBody>
          <a:bodyPr vert="horz" lIns="0" tIns="0" rIns="0" bIns="0" rtlCol="0" anchor="t" anchorCtr="0"/>
          <a:lstStyle>
            <a:lvl1pPr algn="r">
              <a:defRPr sz="1200">
                <a:solidFill>
                  <a:schemeClr val="tx2"/>
                </a:solidFill>
              </a:defRPr>
            </a:lvl1pPr>
          </a:lstStyle>
          <a:p>
            <a:fld id="{EA7858BA-97FF-467B-88B5-B4FF2FCC31FE}" type="slidenum">
              <a:rPr lang="de-DE" smtClean="0"/>
              <a:pPr/>
              <a:t>‹Nr.›</a:t>
            </a:fld>
            <a:endParaRPr lang="de-DE" dirty="0"/>
          </a:p>
        </p:txBody>
      </p:sp>
      <p:sp>
        <p:nvSpPr>
          <p:cNvPr id="11" name="Textplatzhalter 10"/>
          <p:cNvSpPr>
            <a:spLocks noGrp="1"/>
          </p:cNvSpPr>
          <p:nvPr>
            <p:ph type="body" idx="1"/>
          </p:nvPr>
        </p:nvSpPr>
        <p:spPr>
          <a:xfrm>
            <a:off x="480000" y="1508788"/>
            <a:ext cx="11232000" cy="4803113"/>
          </a:xfrm>
          <a:prstGeom prst="rect">
            <a:avLst/>
          </a:prstGeom>
        </p:spPr>
        <p:txBody>
          <a:bodyPr vert="horz" lIns="0" tIns="0" rIns="0" bIns="0" rtlCol="0">
            <a:noAutofit/>
          </a:bodyPr>
          <a:lstStyle/>
          <a:p>
            <a:pPr lvl="0"/>
            <a:r>
              <a:rPr lang="de-DE"/>
              <a:t>Edit text master format</a:t>
            </a:r>
          </a:p>
          <a:p>
            <a:pPr lvl="1"/>
            <a:r>
              <a:rPr lang="de-DE"/>
              <a:t>Second level</a:t>
            </a:r>
          </a:p>
          <a:p>
            <a:pPr lvl="2"/>
            <a:r>
              <a:rPr lang="de-DE"/>
              <a:t>Third level</a:t>
            </a:r>
          </a:p>
          <a:p>
            <a:pPr lvl="3"/>
            <a:r>
              <a:rPr lang="de-DE"/>
              <a:t>Vierte Ebene</a:t>
            </a:r>
          </a:p>
          <a:p>
            <a:pPr lvl="4"/>
            <a:r>
              <a:rPr lang="de-DE"/>
              <a:t>Fourth level</a:t>
            </a:r>
            <a:endParaRPr lang="de-DE" dirty="0"/>
          </a:p>
        </p:txBody>
      </p:sp>
      <p:pic>
        <p:nvPicPr>
          <p:cNvPr id="8" name="Grafik 7"/>
          <p:cNvPicPr>
            <a:picLocks noChangeAspect="1"/>
          </p:cNvPicPr>
          <p:nvPr userDrawn="1"/>
        </p:nvPicPr>
        <p:blipFill rotWithShape="1">
          <a:blip r:embed="rId7">
            <a:extLst>
              <a:ext uri="{28A0092B-C50C-407E-A947-70E740481C1C}">
                <a14:useLocalDpi xmlns:a14="http://schemas.microsoft.com/office/drawing/2010/main" val="0"/>
              </a:ext>
            </a:extLst>
          </a:blip>
          <a:srcRect l="8328" t="23137" r="8743" b="20803"/>
          <a:stretch/>
        </p:blipFill>
        <p:spPr>
          <a:xfrm>
            <a:off x="9204960" y="6495128"/>
            <a:ext cx="1412240" cy="276944"/>
          </a:xfrm>
          <a:prstGeom prst="rect">
            <a:avLst/>
          </a:prstGeom>
        </p:spPr>
      </p:pic>
    </p:spTree>
    <p:extLst>
      <p:ext uri="{BB962C8B-B14F-4D97-AF65-F5344CB8AC3E}">
        <p14:creationId xmlns:p14="http://schemas.microsoft.com/office/powerpoint/2010/main" val="359786917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Lst>
  <p:hf hdr="0" dt="0"/>
  <p:txStyles>
    <p:titleStyle>
      <a:lvl1pPr algn="l" defTabSz="1219170" rtl="0" eaLnBrk="1" latinLnBrk="0" hangingPunct="1">
        <a:lnSpc>
          <a:spcPts val="2880"/>
        </a:lnSpc>
        <a:spcBef>
          <a:spcPct val="0"/>
        </a:spcBef>
        <a:buNone/>
        <a:defRPr sz="2400" b="1" kern="1200" cap="none" baseline="0">
          <a:solidFill>
            <a:schemeClr val="tx2"/>
          </a:solidFill>
          <a:latin typeface="+mj-lt"/>
          <a:ea typeface="+mj-ea"/>
          <a:cs typeface="+mj-cs"/>
        </a:defRPr>
      </a:lvl1pPr>
    </p:titleStyle>
    <p:bodyStyle>
      <a:lvl1pPr marL="241294" indent="-241294" algn="l" defTabSz="239994" rtl="0" eaLnBrk="1" latinLnBrk="0" hangingPunct="1">
        <a:lnSpc>
          <a:spcPts val="2267"/>
        </a:lnSpc>
        <a:spcBef>
          <a:spcPts val="0"/>
        </a:spcBef>
        <a:spcAft>
          <a:spcPts val="2173"/>
        </a:spcAft>
        <a:buClr>
          <a:schemeClr val="tx2"/>
        </a:buClr>
        <a:buFont typeface="Wingdings" panose="05000000000000000000" pitchFamily="2" charset="2"/>
        <a:buChar char="§"/>
        <a:tabLst>
          <a:tab pos="239994" algn="l"/>
          <a:tab pos="479988" algn="l"/>
        </a:tabLst>
        <a:defRPr sz="1867" kern="1200">
          <a:solidFill>
            <a:schemeClr val="tx1"/>
          </a:solidFill>
          <a:latin typeface="+mn-lt"/>
          <a:ea typeface="+mn-ea"/>
          <a:cs typeface="+mn-cs"/>
        </a:defRPr>
      </a:lvl1pPr>
      <a:lvl2pPr marL="480472" indent="-239178"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2pPr>
      <a:lvl3pPr marL="721766" indent="-241294"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3pPr>
      <a:lvl4pPr marL="952476" indent="-232828"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4pPr>
      <a:lvl5pPr marL="1333467" indent="-380990" algn="l" defTabSz="1219170" rtl="0" eaLnBrk="1" latinLnBrk="0" hangingPunct="1">
        <a:lnSpc>
          <a:spcPts val="2267"/>
        </a:lnSpc>
        <a:spcBef>
          <a:spcPct val="20000"/>
        </a:spcBef>
        <a:buClr>
          <a:schemeClr val="tx2"/>
        </a:buClr>
        <a:buFont typeface="Wingdings" panose="05000000000000000000" pitchFamily="2" charset="2"/>
        <a:buChar char="§"/>
        <a:defRPr sz="1867" kern="1200">
          <a:solidFill>
            <a:schemeClr val="tx1"/>
          </a:solidFill>
          <a:latin typeface="+mn-lt"/>
          <a:ea typeface="+mn-ea"/>
          <a:cs typeface="+mn-cs"/>
        </a:defRPr>
      </a:lvl5pPr>
      <a:lvl6pPr marL="3047924" indent="0" algn="l" defTabSz="1219170" rtl="0" eaLnBrk="1" latinLnBrk="0" hangingPunct="1">
        <a:spcBef>
          <a:spcPct val="20000"/>
        </a:spcBef>
        <a:buFont typeface="Arial" panose="020B0604020202020204" pitchFamily="34" charset="0"/>
        <a:buNone/>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7929D1-5E48-A046-AAE1-BCCA5ACB15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93C9253-EABA-104E-AC57-20BBDDC8E5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BA41176-6322-B44A-AB2A-64E15B9FE0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F30487-9C54-7E48-836D-2B2D373B8A85}" type="datetimeFigureOut">
              <a:rPr lang="en-US" smtClean="0"/>
              <a:t>11/22/21</a:t>
            </a:fld>
            <a:endParaRPr lang="en-US"/>
          </a:p>
        </p:txBody>
      </p:sp>
      <p:sp>
        <p:nvSpPr>
          <p:cNvPr id="5" name="Footer Placeholder 4">
            <a:extLst>
              <a:ext uri="{FF2B5EF4-FFF2-40B4-BE49-F238E27FC236}">
                <a16:creationId xmlns:a16="http://schemas.microsoft.com/office/drawing/2014/main" id="{AE3DE3D9-F99A-6A4A-A255-F36F987B43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2D6F28-6826-124D-9F1F-0239F9E508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9E0203-A09F-0842-9341-4BFD3867CFA2}" type="slidenum">
              <a:rPr lang="en-US" smtClean="0"/>
              <a:t>‹Nr.›</a:t>
            </a:fld>
            <a:endParaRPr lang="en-US"/>
          </a:p>
        </p:txBody>
      </p:sp>
    </p:spTree>
    <p:extLst>
      <p:ext uri="{BB962C8B-B14F-4D97-AF65-F5344CB8AC3E}">
        <p14:creationId xmlns:p14="http://schemas.microsoft.com/office/powerpoint/2010/main" val="159705549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81D5A3-7E05-4CD9-B004-1EBFF50DCC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41E7EC-DEE2-4DC7-AB60-6B921F2230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21D85-8B1F-4E90-BD34-57FEA4D75A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4EDB42-7646-4D71-9107-AC43BFD4EEC3}" type="datetimeFigureOut">
              <a:rPr lang="en-US" smtClean="0"/>
              <a:t>11/22/21</a:t>
            </a:fld>
            <a:endParaRPr lang="en-US"/>
          </a:p>
        </p:txBody>
      </p:sp>
      <p:sp>
        <p:nvSpPr>
          <p:cNvPr id="5" name="Footer Placeholder 4">
            <a:extLst>
              <a:ext uri="{FF2B5EF4-FFF2-40B4-BE49-F238E27FC236}">
                <a16:creationId xmlns:a16="http://schemas.microsoft.com/office/drawing/2014/main" id="{77B39983-C8CE-400F-BF7A-6A33543557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1644D9-D994-424A-832B-C601944EDF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71809-FB27-4A70-9672-1837773407BF}" type="slidenum">
              <a:rPr lang="en-US" smtClean="0"/>
              <a:t>‹Nr.›</a:t>
            </a:fld>
            <a:endParaRPr lang="en-US"/>
          </a:p>
        </p:txBody>
      </p:sp>
    </p:spTree>
    <p:extLst>
      <p:ext uri="{BB962C8B-B14F-4D97-AF65-F5344CB8AC3E}">
        <p14:creationId xmlns:p14="http://schemas.microsoft.com/office/powerpoint/2010/main" val="1415812109"/>
      </p:ext>
    </p:extLst>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9.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73.xml"/><Relationship Id="rId6" Type="http://schemas.openxmlformats.org/officeDocument/2006/relationships/image" Target="../media/image44.jp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emf"/><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73.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jp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8.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3.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81.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descr="ME_sattalite">
            <a:extLst>
              <a:ext uri="{FF2B5EF4-FFF2-40B4-BE49-F238E27FC236}">
                <a16:creationId xmlns:a16="http://schemas.microsoft.com/office/drawing/2014/main" id="{9FBB1062-05F5-4AA6-960A-33075F4E93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33925" y="1280508"/>
            <a:ext cx="7458074" cy="556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3D7DBD6-66E9-AB4C-9CE3-2BB8D1463E9F}"/>
              </a:ext>
            </a:extLst>
          </p:cNvPr>
          <p:cNvPicPr>
            <a:picLocks noChangeAspect="1"/>
          </p:cNvPicPr>
          <p:nvPr/>
        </p:nvPicPr>
        <p:blipFill>
          <a:blip r:embed="rId3"/>
          <a:srcRect/>
          <a:stretch/>
        </p:blipFill>
        <p:spPr>
          <a:xfrm>
            <a:off x="9624518" y="137036"/>
            <a:ext cx="2353879" cy="1143472"/>
          </a:xfrm>
          <a:prstGeom prst="rect">
            <a:avLst/>
          </a:prstGeom>
        </p:spPr>
      </p:pic>
      <p:sp>
        <p:nvSpPr>
          <p:cNvPr id="3" name="TextBox 2">
            <a:extLst>
              <a:ext uri="{FF2B5EF4-FFF2-40B4-BE49-F238E27FC236}">
                <a16:creationId xmlns:a16="http://schemas.microsoft.com/office/drawing/2014/main" id="{9AFACE95-9236-4857-8CAD-6A2F61CFFD39}"/>
              </a:ext>
            </a:extLst>
          </p:cNvPr>
          <p:cNvSpPr txBox="1"/>
          <p:nvPr/>
        </p:nvSpPr>
        <p:spPr>
          <a:xfrm>
            <a:off x="672352" y="1574800"/>
            <a:ext cx="10846548" cy="55553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mn-cs"/>
              </a:rPr>
              <a:t>Twinning and Global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mn-cs"/>
              </a:rPr>
              <a:t>Environment Monitoring: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mn-cs"/>
              </a:rPr>
              <a:t>The Example of Water</a:t>
            </a:r>
            <a:endParaRPr kumimoji="0" lang="en-US" sz="3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A Pathway of Opportunity Bridging from Data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Actionable Forecasting on Relevant Scales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Georg Teutsch</a:t>
            </a:r>
            <a:r>
              <a:rPr kumimoji="0" lang="en-US" sz="11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 UFZ, Hartwig </a:t>
            </a:r>
            <a:r>
              <a:rPr kumimoji="0" lang="en-US" sz="11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Kremer, UN Environment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22/11/2021</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9" name="Straight Connector 8">
            <a:extLst>
              <a:ext uri="{FF2B5EF4-FFF2-40B4-BE49-F238E27FC236}">
                <a16:creationId xmlns:a16="http://schemas.microsoft.com/office/drawing/2014/main" id="{83C44FCD-1FB2-4FD5-A364-521A7C638ED4}"/>
              </a:ext>
            </a:extLst>
          </p:cNvPr>
          <p:cNvCxnSpPr>
            <a:cxnSpLocks/>
          </p:cNvCxnSpPr>
          <p:nvPr/>
        </p:nvCxnSpPr>
        <p:spPr>
          <a:xfrm>
            <a:off x="672351" y="4391247"/>
            <a:ext cx="5256028"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E41A1B8-11F9-4E6B-8787-B8D815CC13A4}"/>
              </a:ext>
            </a:extLst>
          </p:cNvPr>
          <p:cNvCxnSpPr>
            <a:cxnSpLocks/>
          </p:cNvCxnSpPr>
          <p:nvPr/>
        </p:nvCxnSpPr>
        <p:spPr>
          <a:xfrm>
            <a:off x="672351" y="5398019"/>
            <a:ext cx="4718356" cy="174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367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pic>
        <p:nvPicPr>
          <p:cNvPr id="6" name="Picture 5"/>
          <p:cNvPicPr>
            <a:picLocks noChangeAspect="1"/>
          </p:cNvPicPr>
          <p:nvPr/>
        </p:nvPicPr>
        <p:blipFill>
          <a:blip r:embed="rId3"/>
          <a:stretch/>
        </p:blipFill>
        <p:spPr bwMode="auto">
          <a:xfrm>
            <a:off x="1231029" y="1678850"/>
            <a:ext cx="6536804" cy="4047023"/>
          </a:xfrm>
          <a:prstGeom prst="rect">
            <a:avLst/>
          </a:prstGeom>
        </p:spPr>
      </p:pic>
      <p:sp>
        <p:nvSpPr>
          <p:cNvPr id="2" name="Titel 1"/>
          <p:cNvSpPr>
            <a:spLocks noGrp="1"/>
          </p:cNvSpPr>
          <p:nvPr>
            <p:ph type="title"/>
          </p:nvPr>
        </p:nvSpPr>
        <p:spPr bwMode="auto">
          <a:xfrm>
            <a:off x="485328" y="308656"/>
            <a:ext cx="10363200" cy="768085"/>
          </a:xfrm>
        </p:spPr>
        <p:txBody>
          <a:bodyPr anchor="b"/>
          <a:lstStyle/>
          <a:p>
            <a:pPr>
              <a:defRPr/>
            </a:pPr>
            <a:r>
              <a:rPr lang="de-DE" b="0" dirty="0"/>
              <a:t>Modeling</a:t>
            </a:r>
            <a:br>
              <a:rPr lang="de-DE" b="0" dirty="0"/>
            </a:br>
            <a:r>
              <a:rPr lang="de-DE" b="0" dirty="0" err="1"/>
              <a:t>Multiscale</a:t>
            </a:r>
            <a:r>
              <a:rPr lang="de-DE" b="0" dirty="0"/>
              <a:t> Parameter </a:t>
            </a:r>
            <a:r>
              <a:rPr lang="de-DE" b="0" dirty="0" err="1"/>
              <a:t>Regionalization</a:t>
            </a:r>
            <a:r>
              <a:rPr lang="de-DE" b="0" dirty="0"/>
              <a:t> (MPR)</a:t>
            </a:r>
            <a:endParaRPr dirty="0"/>
          </a:p>
        </p:txBody>
      </p:sp>
      <p:cxnSp>
        <p:nvCxnSpPr>
          <p:cNvPr id="17" name="Gerade Verbindung 16"/>
          <p:cNvCxnSpPr>
            <a:cxnSpLocks/>
          </p:cNvCxnSpPr>
          <p:nvPr/>
        </p:nvCxnSpPr>
        <p:spPr bwMode="auto">
          <a:xfrm>
            <a:off x="528323" y="1220755"/>
            <a:ext cx="11472333" cy="0"/>
          </a:xfrm>
          <a:prstGeom prst="line">
            <a:avLst/>
          </a:prstGeom>
          <a:noFill/>
          <a:ln w="19050" cap="flat" cmpd="sng" algn="ctr">
            <a:solidFill>
              <a:srgbClr val="00589C"/>
            </a:solidFill>
            <a:prstDash val="solid"/>
            <a:round/>
            <a:headEnd type="none" w="med" len="med"/>
            <a:tailEnd type="none" w="med" len="med"/>
          </a:ln>
          <a:effectLst/>
        </p:spPr>
      </p:cxnSp>
      <p:sp>
        <p:nvSpPr>
          <p:cNvPr id="36" name="Rectangle 15"/>
          <p:cNvSpPr>
            <a:spLocks noGrp="1" noChangeArrowheads="1"/>
          </p:cNvSpPr>
          <p:nvPr>
            <p:ph type="sldNum" sz="quarter" idx="4"/>
          </p:nvPr>
        </p:nvSpPr>
        <p:spPr bwMode="auto">
          <a:xfrm>
            <a:off x="508000" y="6693363"/>
            <a:ext cx="2540000" cy="177800"/>
          </a:xfrm>
          <a:prstGeom prst="rect">
            <a:avLst/>
          </a:prstGeom>
          <a:noFill/>
          <a:ln>
            <a:noFill/>
          </a:ln>
          <a:effectLst/>
        </p:spPr>
        <p:txBody>
          <a:bodyPr vert="horz" wrap="none" lIns="0" tIns="0" rIns="0" bIns="0" numCol="1" rtlCol="0" anchor="t" anchorCtr="0" compatLnSpc="1">
            <a:prstTxWarp prst="textNoShape">
              <a:avLst/>
            </a:prstTxWarp>
          </a:bodyPr>
          <a:lstStyle>
            <a:lvl1pPr>
              <a:defRPr sz="933">
                <a:solidFill>
                  <a:schemeClr val="bg1"/>
                </a:solidFill>
              </a:defRPr>
            </a:lvl1pPr>
          </a:lstStyle>
          <a:p>
            <a:pPr>
              <a:defRPr/>
            </a:pPr>
            <a:r>
              <a:rPr lang="en-GB"/>
              <a:t>page </a:t>
            </a:r>
            <a:fld id="{BB759E50-C36D-43C3-9949-D6891087730D}" type="slidenum">
              <a:rPr lang="en-GB"/>
              <a:t>10</a:t>
            </a:fld>
            <a:endParaRPr lang="en-GB"/>
          </a:p>
        </p:txBody>
      </p:sp>
      <p:sp>
        <p:nvSpPr>
          <p:cNvPr id="16" name="Textfeld 11"/>
          <p:cNvSpPr txBox="1"/>
          <p:nvPr/>
        </p:nvSpPr>
        <p:spPr bwMode="auto">
          <a:xfrm>
            <a:off x="239350" y="6021288"/>
            <a:ext cx="2716287" cy="451534"/>
          </a:xfrm>
          <a:prstGeom prst="rect">
            <a:avLst/>
          </a:prstGeom>
          <a:noFill/>
        </p:spPr>
        <p:txBody>
          <a:bodyPr wrap="square" lIns="0" tIns="0" rIns="0" bIns="0" rtlCol="0">
            <a:spAutoFit/>
          </a:bodyPr>
          <a:lstStyle/>
          <a:p>
            <a:pPr>
              <a:defRPr/>
            </a:pPr>
            <a:r>
              <a:rPr lang="en-US" sz="1467" b="1"/>
              <a:t>Samaniego</a:t>
            </a:r>
            <a:r>
              <a:rPr lang="en-US" sz="1467"/>
              <a:t> et al. (2010) </a:t>
            </a:r>
            <a:r>
              <a:rPr lang="en-US" sz="1467" i="1"/>
              <a:t>WRR </a:t>
            </a:r>
            <a:endParaRPr sz="2400"/>
          </a:p>
          <a:p>
            <a:pPr>
              <a:defRPr/>
            </a:pPr>
            <a:r>
              <a:rPr lang="en-US" sz="1467" b="1"/>
              <a:t>Kumar</a:t>
            </a:r>
            <a:r>
              <a:rPr lang="en-US" sz="1467"/>
              <a:t> et al. (2013) </a:t>
            </a:r>
            <a:r>
              <a:rPr lang="en-US" sz="1467" i="1"/>
              <a:t>WRR</a:t>
            </a:r>
            <a:endParaRPr sz="2400"/>
          </a:p>
        </p:txBody>
      </p:sp>
      <p:grpSp>
        <p:nvGrpSpPr>
          <p:cNvPr id="8" name="Group 7"/>
          <p:cNvGrpSpPr/>
          <p:nvPr/>
        </p:nvGrpSpPr>
        <p:grpSpPr bwMode="auto">
          <a:xfrm>
            <a:off x="5477301" y="1693043"/>
            <a:ext cx="6305312" cy="4687447"/>
            <a:chOff x="4107976" y="1269782"/>
            <a:chExt cx="4728984" cy="3515585"/>
          </a:xfrm>
        </p:grpSpPr>
        <p:grpSp>
          <p:nvGrpSpPr>
            <p:cNvPr id="3" name="Group 2"/>
            <p:cNvGrpSpPr/>
            <p:nvPr/>
          </p:nvGrpSpPr>
          <p:grpSpPr bwMode="auto">
            <a:xfrm>
              <a:off x="6172665" y="2751694"/>
              <a:ext cx="2664295" cy="1169504"/>
              <a:chOff x="6172665" y="2809429"/>
              <a:chExt cx="2664295" cy="1169504"/>
            </a:xfrm>
          </p:grpSpPr>
          <p:sp>
            <p:nvSpPr>
              <p:cNvPr id="21" name="TextBox 20"/>
              <p:cNvSpPr txBox="1"/>
              <p:nvPr/>
            </p:nvSpPr>
            <p:spPr bwMode="auto">
              <a:xfrm>
                <a:off x="6172665" y="2809429"/>
                <a:ext cx="2664295" cy="1169504"/>
              </a:xfrm>
              <a:prstGeom prst="rect">
                <a:avLst/>
              </a:prstGeom>
              <a:solidFill>
                <a:schemeClr val="bg1">
                  <a:lumMod val="85000"/>
                </a:schemeClr>
              </a:solidFill>
            </p:spPr>
            <p:txBody>
              <a:bodyPr wrap="square" lIns="0" tIns="0" rIns="0" bIns="0" rtlCol="0">
                <a:spAutoFit/>
              </a:bodyPr>
              <a:lstStyle/>
              <a:p>
                <a:pPr>
                  <a:defRPr/>
                </a:pPr>
                <a:r>
                  <a:rPr lang="en-US" sz="2133">
                    <a:solidFill>
                      <a:schemeClr val="accent1"/>
                    </a:solidFill>
                  </a:rPr>
                  <a:t> Regionalization</a:t>
                </a:r>
                <a:endParaRPr sz="2400"/>
              </a:p>
              <a:p>
                <a:pPr>
                  <a:defRPr/>
                </a:pPr>
                <a:endParaRPr lang="en-US" sz="2133">
                  <a:solidFill>
                    <a:schemeClr val="accent1"/>
                  </a:solidFill>
                </a:endParaRPr>
              </a:p>
              <a:p>
                <a:pPr marL="380990" indent="-380990">
                  <a:buFont typeface="Wingdings"/>
                  <a:buChar char="§"/>
                  <a:defRPr/>
                </a:pPr>
                <a:endParaRPr lang="en-US" sz="2133">
                  <a:solidFill>
                    <a:schemeClr val="accent1"/>
                  </a:solidFill>
                </a:endParaRPr>
              </a:p>
              <a:p>
                <a:pPr marL="380990" indent="-380990">
                  <a:buClr>
                    <a:schemeClr val="accent1"/>
                  </a:buClr>
                  <a:buFont typeface="Wingdings"/>
                  <a:buChar char="§"/>
                  <a:defRPr/>
                </a:pPr>
                <a:r>
                  <a:rPr lang="en-US" sz="1867"/>
                  <a:t>observational analyses</a:t>
                </a:r>
                <a:endParaRPr sz="2400"/>
              </a:p>
              <a:p>
                <a:pPr marL="380990" indent="-380990">
                  <a:buClr>
                    <a:schemeClr val="accent1"/>
                  </a:buClr>
                  <a:buFont typeface="Wingdings"/>
                  <a:buChar char="§"/>
                  <a:defRPr/>
                </a:pPr>
                <a:r>
                  <a:rPr lang="en-US" sz="1867"/>
                  <a:t>process understanding</a:t>
                </a:r>
                <a:endParaRPr lang="en-US" sz="2133"/>
              </a:p>
            </p:txBody>
          </p:sp>
          <p:pic>
            <p:nvPicPr>
              <p:cNvPr id="22" name="Picture 21" descr="Screen Shot 2018-03-01 at 11.33.15.png"/>
              <p:cNvPicPr>
                <a:picLocks noChangeAspect="1"/>
              </p:cNvPicPr>
              <p:nvPr/>
            </p:nvPicPr>
            <p:blipFill>
              <a:blip r:embed="rId4"/>
              <a:stretch/>
            </p:blipFill>
            <p:spPr bwMode="auto">
              <a:xfrm>
                <a:off x="6244673" y="3139583"/>
                <a:ext cx="1944216" cy="454939"/>
              </a:xfrm>
              <a:prstGeom prst="rect">
                <a:avLst/>
              </a:prstGeom>
            </p:spPr>
          </p:pic>
        </p:grpSp>
        <p:grpSp>
          <p:nvGrpSpPr>
            <p:cNvPr id="20" name="Group 19"/>
            <p:cNvGrpSpPr/>
            <p:nvPr/>
          </p:nvGrpSpPr>
          <p:grpSpPr bwMode="auto">
            <a:xfrm>
              <a:off x="6158787" y="1269782"/>
              <a:ext cx="2664295" cy="1169504"/>
              <a:chOff x="6228184" y="2715766"/>
              <a:chExt cx="2664295" cy="1169504"/>
            </a:xfrm>
          </p:grpSpPr>
          <p:sp>
            <p:nvSpPr>
              <p:cNvPr id="31" name="TextBox 30"/>
              <p:cNvSpPr txBox="1"/>
              <p:nvPr/>
            </p:nvSpPr>
            <p:spPr bwMode="auto">
              <a:xfrm>
                <a:off x="6228184" y="2715766"/>
                <a:ext cx="2664295" cy="1169504"/>
              </a:xfrm>
              <a:prstGeom prst="rect">
                <a:avLst/>
              </a:prstGeom>
              <a:solidFill>
                <a:schemeClr val="bg1">
                  <a:lumMod val="85000"/>
                </a:schemeClr>
              </a:solidFill>
            </p:spPr>
            <p:txBody>
              <a:bodyPr wrap="square" lIns="0" tIns="0" rIns="0" bIns="0" rtlCol="0">
                <a:spAutoFit/>
              </a:bodyPr>
              <a:lstStyle/>
              <a:p>
                <a:pPr>
                  <a:defRPr/>
                </a:pPr>
                <a:r>
                  <a:rPr lang="en-US" sz="2133">
                    <a:solidFill>
                      <a:schemeClr val="accent1"/>
                    </a:solidFill>
                  </a:rPr>
                  <a:t> Upscaling operator</a:t>
                </a:r>
                <a:endParaRPr sz="2400"/>
              </a:p>
              <a:p>
                <a:pPr>
                  <a:defRPr/>
                </a:pPr>
                <a:endParaRPr lang="en-US" sz="2133">
                  <a:solidFill>
                    <a:schemeClr val="accent1"/>
                  </a:solidFill>
                </a:endParaRPr>
              </a:p>
              <a:p>
                <a:pPr marL="380990" indent="-380990">
                  <a:buFont typeface="Wingdings"/>
                  <a:buChar char="§"/>
                  <a:defRPr/>
                </a:pPr>
                <a:endParaRPr lang="en-US" sz="2133">
                  <a:solidFill>
                    <a:schemeClr val="accent1"/>
                  </a:solidFill>
                </a:endParaRPr>
              </a:p>
              <a:p>
                <a:pPr marL="380990" indent="-380990">
                  <a:buClr>
                    <a:schemeClr val="accent1"/>
                  </a:buClr>
                  <a:buFont typeface="Wingdings"/>
                  <a:buChar char="§"/>
                  <a:defRPr/>
                </a:pPr>
                <a:r>
                  <a:rPr lang="en-US" sz="1867">
                    <a:solidFill>
                      <a:srgbClr val="000000"/>
                    </a:solidFill>
                  </a:rPr>
                  <a:t>mass conservation of fluxes/states across scales</a:t>
                </a:r>
                <a:endParaRPr lang="en-US" sz="2133">
                  <a:solidFill>
                    <a:srgbClr val="000000"/>
                  </a:solidFill>
                </a:endParaRPr>
              </a:p>
            </p:txBody>
          </p:sp>
          <p:pic>
            <p:nvPicPr>
              <p:cNvPr id="33" name="Picture 32" descr="Screen Shot 2018-03-01 at 11.32.58.png"/>
              <p:cNvPicPr>
                <a:picLocks noChangeAspect="1"/>
              </p:cNvPicPr>
              <p:nvPr/>
            </p:nvPicPr>
            <p:blipFill>
              <a:blip r:embed="rId5"/>
              <a:stretch/>
            </p:blipFill>
            <p:spPr bwMode="auto">
              <a:xfrm>
                <a:off x="6300192" y="3067071"/>
                <a:ext cx="2304256" cy="434083"/>
              </a:xfrm>
              <a:prstGeom prst="rect">
                <a:avLst/>
              </a:prstGeom>
            </p:spPr>
          </p:pic>
        </p:grpSp>
        <p:sp>
          <p:nvSpPr>
            <p:cNvPr id="23" name="TextBox 17"/>
            <p:cNvSpPr txBox="1"/>
            <p:nvPr/>
          </p:nvSpPr>
          <p:spPr bwMode="auto">
            <a:xfrm>
              <a:off x="4107976" y="4354384"/>
              <a:ext cx="4208306" cy="430983"/>
            </a:xfrm>
            <a:prstGeom prst="rect">
              <a:avLst/>
            </a:prstGeom>
            <a:solidFill>
              <a:schemeClr val="bg1">
                <a:lumMod val="85000"/>
              </a:schemeClr>
            </a:solidFill>
          </p:spPr>
          <p:txBody>
            <a:bodyPr wrap="square" lIns="0" tIns="0" rIns="0" bIns="0" rtlCol="0">
              <a:spAutoFit/>
            </a:bodyPr>
            <a:lstStyle/>
            <a:p>
              <a:pPr>
                <a:defRPr/>
              </a:pPr>
              <a:r>
                <a:rPr lang="en-US" sz="1867">
                  <a:solidFill>
                    <a:srgbClr val="A40228"/>
                  </a:solidFill>
                </a:rPr>
                <a:t>Reliable estimation of water fluxes across a range  of spatial scales and diverse locations</a:t>
              </a:r>
              <a:endParaRPr sz="2400"/>
            </a:p>
          </p:txBody>
        </p:sp>
      </p:grpSp>
      <p:grpSp>
        <p:nvGrpSpPr>
          <p:cNvPr id="10" name="Group 9"/>
          <p:cNvGrpSpPr/>
          <p:nvPr/>
        </p:nvGrpSpPr>
        <p:grpSpPr bwMode="auto">
          <a:xfrm>
            <a:off x="230720" y="1598671"/>
            <a:ext cx="961184" cy="4044702"/>
            <a:chOff x="179512" y="1131591"/>
            <a:chExt cx="792087" cy="3312368"/>
          </a:xfrm>
        </p:grpSpPr>
        <p:sp>
          <p:nvSpPr>
            <p:cNvPr id="18" name="Pfeil nach rechts 15"/>
            <p:cNvSpPr/>
            <p:nvPr/>
          </p:nvSpPr>
          <p:spPr bwMode="auto">
            <a:xfrm rot="16199999">
              <a:off x="-1110010" y="2709145"/>
              <a:ext cx="3312368" cy="157259"/>
            </a:xfrm>
            <a:prstGeom prst="rightArrow">
              <a:avLst>
                <a:gd name="adj1" fmla="val 50000"/>
                <a:gd name="adj2" fmla="val 50000"/>
              </a:avLst>
            </a:prstGeom>
            <a:solidFill>
              <a:schemeClr val="accent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1219170">
                <a:buClr>
                  <a:schemeClr val="tx1"/>
                </a:buClr>
                <a:defRPr/>
              </a:pPr>
              <a:endParaRPr lang="de-DE" sz="3467">
                <a:solidFill>
                  <a:schemeClr val="bg2"/>
                </a:solidFill>
                <a:latin typeface="Arial"/>
              </a:endParaRPr>
            </a:p>
          </p:txBody>
        </p:sp>
        <p:sp>
          <p:nvSpPr>
            <p:cNvPr id="14" name="Textfeld 13"/>
            <p:cNvSpPr txBox="1"/>
            <p:nvPr/>
          </p:nvSpPr>
          <p:spPr bwMode="auto">
            <a:xfrm>
              <a:off x="179512" y="3511543"/>
              <a:ext cx="792087" cy="413993"/>
            </a:xfrm>
            <a:prstGeom prst="rect">
              <a:avLst/>
            </a:prstGeom>
            <a:solidFill>
              <a:schemeClr val="accent2">
                <a:tint val="50000"/>
                <a:satMod val="300000"/>
              </a:schemeClr>
            </a:solidFill>
            <a:ln>
              <a:noFill/>
            </a:ln>
            <a:effectLst/>
          </p:spPr>
          <p:style>
            <a:lnRef idx="1">
              <a:schemeClr val="accent2"/>
            </a:lnRef>
            <a:fillRef idx="2">
              <a:schemeClr val="accent2"/>
            </a:fillRef>
            <a:effectRef idx="1">
              <a:schemeClr val="accent2"/>
            </a:effectRef>
            <a:fontRef idx="minor">
              <a:schemeClr val="dk1"/>
            </a:fontRef>
          </p:style>
          <p:txBody>
            <a:bodyPr wrap="square" lIns="0" tIns="0" rIns="0" bIns="0" rtlCol="0">
              <a:spAutoFit/>
            </a:bodyPr>
            <a:lstStyle/>
            <a:p>
              <a:pPr algn="ctr">
                <a:defRPr/>
              </a:pPr>
              <a:r>
                <a:rPr lang="de-DE" sz="1333">
                  <a:solidFill>
                    <a:schemeClr val="tx1">
                      <a:lumMod val="50000"/>
                      <a:lumOff val="50000"/>
                    </a:schemeClr>
                  </a:solidFill>
                </a:rPr>
                <a:t>Geophysical </a:t>
              </a:r>
              <a:endParaRPr sz="2400"/>
            </a:p>
            <a:p>
              <a:pPr algn="ctr">
                <a:lnSpc>
                  <a:spcPct val="120000"/>
                </a:lnSpc>
                <a:defRPr/>
              </a:pPr>
              <a:r>
                <a:rPr lang="de-DE" sz="1333">
                  <a:solidFill>
                    <a:schemeClr val="tx1">
                      <a:lumMod val="50000"/>
                      <a:lumOff val="50000"/>
                    </a:schemeClr>
                  </a:solidFill>
                </a:rPr>
                <a:t>data scale</a:t>
              </a:r>
            </a:p>
            <a:p>
              <a:pPr algn="ctr">
                <a:lnSpc>
                  <a:spcPct val="10000"/>
                </a:lnSpc>
                <a:defRPr/>
              </a:pPr>
              <a:endParaRPr lang="de-DE" sz="1333">
                <a:solidFill>
                  <a:schemeClr val="tx1">
                    <a:lumMod val="50000"/>
                    <a:lumOff val="50000"/>
                  </a:schemeClr>
                </a:solidFill>
              </a:endParaRPr>
            </a:p>
          </p:txBody>
        </p:sp>
        <p:sp>
          <p:nvSpPr>
            <p:cNvPr id="15" name="Textfeld 13"/>
            <p:cNvSpPr txBox="1"/>
            <p:nvPr/>
          </p:nvSpPr>
          <p:spPr bwMode="auto">
            <a:xfrm>
              <a:off x="179512" y="1563639"/>
              <a:ext cx="792087" cy="384640"/>
            </a:xfrm>
            <a:prstGeom prst="rect">
              <a:avLst/>
            </a:prstGeom>
            <a:solidFill>
              <a:schemeClr val="accent2">
                <a:tint val="50000"/>
                <a:satMod val="300000"/>
              </a:schemeClr>
            </a:solidFill>
            <a:ln>
              <a:noFill/>
            </a:ln>
            <a:effectLst/>
          </p:spPr>
          <p:style>
            <a:lnRef idx="1">
              <a:schemeClr val="accent2"/>
            </a:lnRef>
            <a:fillRef idx="2">
              <a:schemeClr val="accent2"/>
            </a:fillRef>
            <a:effectRef idx="1">
              <a:schemeClr val="accent2"/>
            </a:effectRef>
            <a:fontRef idx="minor">
              <a:schemeClr val="dk1"/>
            </a:fontRef>
          </p:style>
          <p:txBody>
            <a:bodyPr wrap="square" lIns="0" tIns="0" rIns="0" bIns="0" rtlCol="0">
              <a:spAutoFit/>
            </a:bodyPr>
            <a:lstStyle/>
            <a:p>
              <a:pPr algn="ctr">
                <a:lnSpc>
                  <a:spcPct val="120000"/>
                </a:lnSpc>
                <a:defRPr/>
              </a:pPr>
              <a:r>
                <a:rPr lang="de-DE" sz="1333">
                  <a:solidFill>
                    <a:schemeClr val="tx1">
                      <a:lumMod val="50000"/>
                      <a:lumOff val="50000"/>
                    </a:schemeClr>
                  </a:solidFill>
                </a:rPr>
                <a:t>Modeling scale</a:t>
              </a:r>
            </a:p>
          </p:txBody>
        </p:sp>
      </p:gr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el 4"/>
          <p:cNvSpPr>
            <a:spLocks noGrp="1"/>
          </p:cNvSpPr>
          <p:nvPr>
            <p:ph type="title"/>
          </p:nvPr>
        </p:nvSpPr>
        <p:spPr bwMode="auto"/>
        <p:txBody>
          <a:bodyPr/>
          <a:lstStyle/>
          <a:p>
            <a:pPr>
              <a:defRPr/>
            </a:pPr>
            <a:endParaRPr lang="en-GB"/>
          </a:p>
        </p:txBody>
      </p:sp>
      <p:sp>
        <p:nvSpPr>
          <p:cNvPr id="3" name="Fußzeilenplatzhalter 2"/>
          <p:cNvSpPr>
            <a:spLocks noGrp="1"/>
          </p:cNvSpPr>
          <p:nvPr>
            <p:ph type="ftr" sz="quarter" idx="3"/>
          </p:nvPr>
        </p:nvSpPr>
        <p:spPr bwMode="auto"/>
        <p:txBody>
          <a:bodyPr/>
          <a:lstStyle/>
          <a:p>
            <a:pPr defTabSz="1219170">
              <a:defRPr/>
            </a:pPr>
            <a:r>
              <a:rPr lang="de-DE" kern="0">
                <a:solidFill>
                  <a:srgbClr val="005AA0"/>
                </a:solidFill>
                <a:latin typeface="Arial"/>
                <a:cs typeface="Arial"/>
              </a:rPr>
              <a:t>www.ufz.de</a:t>
            </a:r>
          </a:p>
        </p:txBody>
      </p:sp>
      <p:sp>
        <p:nvSpPr>
          <p:cNvPr id="4" name="Foliennummernplatzhalter 3"/>
          <p:cNvSpPr>
            <a:spLocks noGrp="1"/>
          </p:cNvSpPr>
          <p:nvPr>
            <p:ph type="sldNum" sz="quarter" idx="4"/>
          </p:nvPr>
        </p:nvSpPr>
        <p:spPr bwMode="auto"/>
        <p:txBody>
          <a:bodyPr/>
          <a:lstStyle/>
          <a:p>
            <a:pPr defTabSz="1219170">
              <a:defRPr/>
            </a:pPr>
            <a:fld id="{B11DCBD4-A767-4DCE-A5BF-7F80AC7C3B7D}" type="slidenum">
              <a:rPr lang="de-DE" kern="0">
                <a:solidFill>
                  <a:srgbClr val="005AA0"/>
                </a:solidFill>
                <a:latin typeface="Arial"/>
                <a:cs typeface="Arial"/>
              </a:rPr>
              <a:pPr defTabSz="1219170">
                <a:defRPr/>
              </a:pPr>
              <a:t>11</a:t>
            </a:fld>
            <a:endParaRPr lang="de-DE" kern="0">
              <a:solidFill>
                <a:srgbClr val="005AA0"/>
              </a:solidFill>
              <a:latin typeface="Arial"/>
              <a:cs typeface="Arial"/>
            </a:endParaRPr>
          </a:p>
        </p:txBody>
      </p:sp>
      <p:pic>
        <p:nvPicPr>
          <p:cNvPr id="6" name="Grafik 5"/>
          <p:cNvPicPr>
            <a:picLocks noChangeAspect="1"/>
          </p:cNvPicPr>
          <p:nvPr/>
        </p:nvPicPr>
        <p:blipFill>
          <a:blip r:embed="rId3"/>
          <a:stretch/>
        </p:blipFill>
        <p:spPr bwMode="auto">
          <a:xfrm>
            <a:off x="461249" y="164637"/>
            <a:ext cx="10470001" cy="1004889"/>
          </a:xfrm>
          <a:prstGeom prst="rect">
            <a:avLst/>
          </a:prstGeom>
        </p:spPr>
      </p:pic>
      <p:pic>
        <p:nvPicPr>
          <p:cNvPr id="7" name="Grafik 6"/>
          <p:cNvPicPr>
            <a:picLocks noChangeAspect="1"/>
          </p:cNvPicPr>
          <p:nvPr/>
        </p:nvPicPr>
        <p:blipFill>
          <a:blip r:embed="rId4"/>
          <a:stretch/>
        </p:blipFill>
        <p:spPr bwMode="auto">
          <a:xfrm>
            <a:off x="431372" y="1220755"/>
            <a:ext cx="10470001" cy="1035111"/>
          </a:xfrm>
          <a:prstGeom prst="rect">
            <a:avLst/>
          </a:prstGeom>
        </p:spPr>
      </p:pic>
      <p:pic>
        <p:nvPicPr>
          <p:cNvPr id="8" name="Grafik 7"/>
          <p:cNvPicPr>
            <a:picLocks noChangeAspect="1"/>
          </p:cNvPicPr>
          <p:nvPr/>
        </p:nvPicPr>
        <p:blipFill>
          <a:blip r:embed="rId5"/>
          <a:stretch/>
        </p:blipFill>
        <p:spPr bwMode="auto">
          <a:xfrm>
            <a:off x="426641" y="2307093"/>
            <a:ext cx="8640960" cy="4169264"/>
          </a:xfrm>
          <a:prstGeom prst="rect">
            <a:avLst/>
          </a:prstGeom>
        </p:spPr>
      </p:pic>
      <p:pic>
        <p:nvPicPr>
          <p:cNvPr id="9" name="Picture 2" descr="C:\musolff\POFIII\Evaluation_2018\modmon_water\download.gif">
            <a:extLst>
              <a:ext uri="{FF2B5EF4-FFF2-40B4-BE49-F238E27FC236}">
                <a16:creationId xmlns:a16="http://schemas.microsoft.com/office/drawing/2014/main" id="{BAA04AFD-E6A1-7442-AD74-9E95C8C95517}"/>
              </a:ext>
            </a:extLst>
          </p:cNvPr>
          <p:cNvPicPr>
            <a:picLocks noChangeAspect="1" noChangeArrowheads="1"/>
          </p:cNvPicPr>
          <p:nvPr/>
        </p:nvPicPr>
        <p:blipFill>
          <a:blip r:embed="rId6"/>
          <a:stretch/>
        </p:blipFill>
        <p:spPr bwMode="auto">
          <a:xfrm>
            <a:off x="7031611" y="1471556"/>
            <a:ext cx="3234023" cy="3943445"/>
          </a:xfrm>
          <a:prstGeom prst="rect">
            <a:avLst/>
          </a:prstGeom>
          <a:noFill/>
        </p:spPr>
      </p:pic>
      <p:cxnSp>
        <p:nvCxnSpPr>
          <p:cNvPr id="11" name="Gerade Verbindung 10">
            <a:extLst>
              <a:ext uri="{FF2B5EF4-FFF2-40B4-BE49-F238E27FC236}">
                <a16:creationId xmlns:a16="http://schemas.microsoft.com/office/drawing/2014/main" id="{493007E3-7D3D-814C-88AB-B3F8E5B148FD}"/>
              </a:ext>
            </a:extLst>
          </p:cNvPr>
          <p:cNvCxnSpPr>
            <a:cxnSpLocks/>
          </p:cNvCxnSpPr>
          <p:nvPr/>
        </p:nvCxnSpPr>
        <p:spPr>
          <a:xfrm flipV="1">
            <a:off x="4572832" y="1471557"/>
            <a:ext cx="2458779" cy="13615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70B66ECC-E238-F94D-9A52-0A0DC0779EA0}"/>
              </a:ext>
            </a:extLst>
          </p:cNvPr>
          <p:cNvCxnSpPr>
            <a:cxnSpLocks/>
          </p:cNvCxnSpPr>
          <p:nvPr/>
        </p:nvCxnSpPr>
        <p:spPr bwMode="auto">
          <a:xfrm>
            <a:off x="4572832" y="3516437"/>
            <a:ext cx="2458779" cy="5343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Grafik 17">
            <a:extLst>
              <a:ext uri="{FF2B5EF4-FFF2-40B4-BE49-F238E27FC236}">
                <a16:creationId xmlns:a16="http://schemas.microsoft.com/office/drawing/2014/main" id="{B0404766-28B4-6B44-8960-FB153E7E447F}"/>
              </a:ext>
            </a:extLst>
          </p:cNvPr>
          <p:cNvPicPr>
            <a:picLocks noChangeAspect="1"/>
          </p:cNvPicPr>
          <p:nvPr/>
        </p:nvPicPr>
        <p:blipFill>
          <a:blip r:embed="rId7"/>
          <a:stretch>
            <a:fillRect/>
          </a:stretch>
        </p:blipFill>
        <p:spPr>
          <a:xfrm>
            <a:off x="6983419" y="210705"/>
            <a:ext cx="3606896" cy="4090321"/>
          </a:xfrm>
          <a:prstGeom prst="rect">
            <a:avLst/>
          </a:prstGeom>
        </p:spPr>
      </p:pic>
      <p:grpSp>
        <p:nvGrpSpPr>
          <p:cNvPr id="58" name="Gruppieren 57">
            <a:extLst>
              <a:ext uri="{FF2B5EF4-FFF2-40B4-BE49-F238E27FC236}">
                <a16:creationId xmlns:a16="http://schemas.microsoft.com/office/drawing/2014/main" id="{71AAD462-87C6-A146-8100-01C5810488E7}"/>
              </a:ext>
            </a:extLst>
          </p:cNvPr>
          <p:cNvGrpSpPr/>
          <p:nvPr/>
        </p:nvGrpSpPr>
        <p:grpSpPr>
          <a:xfrm>
            <a:off x="6161302" y="2064173"/>
            <a:ext cx="5334919" cy="2018866"/>
            <a:chOff x="5084791" y="1597733"/>
            <a:chExt cx="5334919" cy="2018866"/>
          </a:xfrm>
        </p:grpSpPr>
        <p:grpSp>
          <p:nvGrpSpPr>
            <p:cNvPr id="59" name="Gruppieren 58">
              <a:extLst>
                <a:ext uri="{FF2B5EF4-FFF2-40B4-BE49-F238E27FC236}">
                  <a16:creationId xmlns:a16="http://schemas.microsoft.com/office/drawing/2014/main" id="{F2209465-70CD-1D4E-B9E6-1BC9007312D8}"/>
                </a:ext>
              </a:extLst>
            </p:cNvPr>
            <p:cNvGrpSpPr/>
            <p:nvPr/>
          </p:nvGrpSpPr>
          <p:grpSpPr>
            <a:xfrm>
              <a:off x="5084791" y="1620315"/>
              <a:ext cx="1706609" cy="1996284"/>
              <a:chOff x="1048387" y="1073349"/>
              <a:chExt cx="3588035" cy="4064400"/>
            </a:xfrm>
          </p:grpSpPr>
          <p:pic>
            <p:nvPicPr>
              <p:cNvPr id="69" name="Grafik 68">
                <a:extLst>
                  <a:ext uri="{FF2B5EF4-FFF2-40B4-BE49-F238E27FC236}">
                    <a16:creationId xmlns:a16="http://schemas.microsoft.com/office/drawing/2014/main" id="{D4EC0A65-EC8B-3346-941D-E2EBB27F29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8387" y="1073349"/>
                <a:ext cx="3588035" cy="4064400"/>
              </a:xfrm>
              <a:prstGeom prst="rect">
                <a:avLst/>
              </a:prstGeom>
            </p:spPr>
          </p:pic>
          <p:grpSp>
            <p:nvGrpSpPr>
              <p:cNvPr id="70" name="Gruppieren 69">
                <a:extLst>
                  <a:ext uri="{FF2B5EF4-FFF2-40B4-BE49-F238E27FC236}">
                    <a16:creationId xmlns:a16="http://schemas.microsoft.com/office/drawing/2014/main" id="{6AA7A099-942A-AB42-AEA6-F365E0170F64}"/>
                  </a:ext>
                </a:extLst>
              </p:cNvPr>
              <p:cNvGrpSpPr/>
              <p:nvPr/>
            </p:nvGrpSpPr>
            <p:grpSpPr>
              <a:xfrm>
                <a:off x="1559195" y="2059321"/>
                <a:ext cx="1210955" cy="452220"/>
                <a:chOff x="1666771" y="2059321"/>
                <a:chExt cx="1210955" cy="452220"/>
              </a:xfrm>
            </p:grpSpPr>
            <p:cxnSp>
              <p:nvCxnSpPr>
                <p:cNvPr id="71" name="Gerade Verbindung mit Pfeil 70">
                  <a:extLst>
                    <a:ext uri="{FF2B5EF4-FFF2-40B4-BE49-F238E27FC236}">
                      <a16:creationId xmlns:a16="http://schemas.microsoft.com/office/drawing/2014/main" id="{AC8074C6-A185-F346-8295-A65802AACACC}"/>
                    </a:ext>
                  </a:extLst>
                </p:cNvPr>
                <p:cNvCxnSpPr/>
                <p:nvPr/>
              </p:nvCxnSpPr>
              <p:spPr bwMode="auto">
                <a:xfrm flipV="1">
                  <a:off x="1666771" y="2059321"/>
                  <a:ext cx="0" cy="399572"/>
                </a:xfrm>
                <a:prstGeom prst="straightConnector1">
                  <a:avLst/>
                </a:prstGeom>
                <a:noFill/>
                <a:ln w="25400" cap="sq" cmpd="sng" algn="ctr">
                  <a:solidFill>
                    <a:srgbClr val="FF0000"/>
                  </a:solidFill>
                  <a:prstDash val="solid"/>
                  <a:round/>
                  <a:headEnd type="arrow" w="med" len="sm"/>
                  <a:tailEnd type="arrow" w="med"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72" name="Textfeld 71">
                  <a:extLst>
                    <a:ext uri="{FF2B5EF4-FFF2-40B4-BE49-F238E27FC236}">
                      <a16:creationId xmlns:a16="http://schemas.microsoft.com/office/drawing/2014/main" id="{A89379F5-97D0-5342-9F4F-EBF9383B9981}"/>
                    </a:ext>
                  </a:extLst>
                </p:cNvPr>
                <p:cNvSpPr txBox="1"/>
                <p:nvPr/>
              </p:nvSpPr>
              <p:spPr>
                <a:xfrm>
                  <a:off x="1752427" y="2166896"/>
                  <a:ext cx="1125299" cy="344645"/>
                </a:xfrm>
                <a:prstGeom prst="rect">
                  <a:avLst/>
                </a:prstGeom>
                <a:solidFill>
                  <a:schemeClr val="bg1"/>
                </a:solidFill>
                <a:ln>
                  <a:noFill/>
                </a:ln>
              </p:spPr>
              <p:txBody>
                <a:bodyPr wrap="square" lIns="0" tIns="0" rIns="0" bIns="0"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38382F"/>
                      </a:solidFill>
                      <a:effectLst/>
                      <a:uLnTx/>
                      <a:uFillTx/>
                      <a:latin typeface="Arial"/>
                      <a:ea typeface="+mn-ea"/>
                      <a:cs typeface="+mn-cs"/>
                    </a:rPr>
                    <a:t>100 km</a:t>
                  </a:r>
                </a:p>
              </p:txBody>
            </p:sp>
          </p:grpSp>
        </p:grpSp>
        <p:grpSp>
          <p:nvGrpSpPr>
            <p:cNvPr id="60" name="Gruppieren 59">
              <a:extLst>
                <a:ext uri="{FF2B5EF4-FFF2-40B4-BE49-F238E27FC236}">
                  <a16:creationId xmlns:a16="http://schemas.microsoft.com/office/drawing/2014/main" id="{E6FF4B42-FF80-364D-8EF6-B3EE60A09B4C}"/>
                </a:ext>
              </a:extLst>
            </p:cNvPr>
            <p:cNvGrpSpPr/>
            <p:nvPr/>
          </p:nvGrpSpPr>
          <p:grpSpPr>
            <a:xfrm>
              <a:off x="7034693" y="1618225"/>
              <a:ext cx="1560229" cy="1997021"/>
              <a:chOff x="4045606" y="1087107"/>
              <a:chExt cx="3575974" cy="4064400"/>
            </a:xfrm>
          </p:grpSpPr>
          <p:pic>
            <p:nvPicPr>
              <p:cNvPr id="66" name="Grafik 65">
                <a:extLst>
                  <a:ext uri="{FF2B5EF4-FFF2-40B4-BE49-F238E27FC236}">
                    <a16:creationId xmlns:a16="http://schemas.microsoft.com/office/drawing/2014/main" id="{E197F8F8-5064-0C43-A94C-33B4A1AF5B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5606" y="1087107"/>
                <a:ext cx="3575974" cy="4064400"/>
              </a:xfrm>
              <a:prstGeom prst="rect">
                <a:avLst/>
              </a:prstGeom>
            </p:spPr>
          </p:pic>
          <p:cxnSp>
            <p:nvCxnSpPr>
              <p:cNvPr id="67" name="Gerade Verbindung mit Pfeil 66">
                <a:extLst>
                  <a:ext uri="{FF2B5EF4-FFF2-40B4-BE49-F238E27FC236}">
                    <a16:creationId xmlns:a16="http://schemas.microsoft.com/office/drawing/2014/main" id="{1AD21C23-F075-6848-A1CE-34C0B2E7B4F2}"/>
                  </a:ext>
                </a:extLst>
              </p:cNvPr>
              <p:cNvCxnSpPr/>
              <p:nvPr/>
            </p:nvCxnSpPr>
            <p:spPr bwMode="auto">
              <a:xfrm flipV="1">
                <a:off x="4204840" y="2056760"/>
                <a:ext cx="0" cy="399573"/>
              </a:xfrm>
              <a:prstGeom prst="straightConnector1">
                <a:avLst/>
              </a:prstGeom>
              <a:noFill/>
              <a:ln w="25400" cap="sq" cmpd="sng" algn="ctr">
                <a:solidFill>
                  <a:schemeClr val="tx1"/>
                </a:solidFill>
                <a:prstDash val="solid"/>
                <a:round/>
                <a:headEnd type="arrow" w="med" len="sm"/>
                <a:tailEnd type="arrow" w="med"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68" name="Textfeld 67">
                <a:extLst>
                  <a:ext uri="{FF2B5EF4-FFF2-40B4-BE49-F238E27FC236}">
                    <a16:creationId xmlns:a16="http://schemas.microsoft.com/office/drawing/2014/main" id="{9320771A-68B3-CE49-8F4C-038FC3836BC9}"/>
                  </a:ext>
                </a:extLst>
              </p:cNvPr>
              <p:cNvSpPr txBox="1"/>
              <p:nvPr/>
            </p:nvSpPr>
            <p:spPr>
              <a:xfrm>
                <a:off x="4410843" y="2164337"/>
                <a:ext cx="879909" cy="344518"/>
              </a:xfrm>
              <a:prstGeom prst="rect">
                <a:avLst/>
              </a:prstGeom>
              <a:solidFill>
                <a:schemeClr val="bg1"/>
              </a:solidFill>
              <a:ln>
                <a:noFill/>
              </a:ln>
            </p:spPr>
            <p:txBody>
              <a:bodyPr wrap="square" lIns="0" tIns="0" rIns="0" bIns="0"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38382F"/>
                    </a:solidFill>
                    <a:effectLst/>
                    <a:uLnTx/>
                    <a:uFillTx/>
                    <a:latin typeface="Arial"/>
                    <a:ea typeface="+mn-ea"/>
                    <a:cs typeface="+mn-cs"/>
                  </a:rPr>
                  <a:t>25 km</a:t>
                </a:r>
              </a:p>
            </p:txBody>
          </p:sp>
        </p:grpSp>
        <p:grpSp>
          <p:nvGrpSpPr>
            <p:cNvPr id="61" name="Gruppieren 60">
              <a:extLst>
                <a:ext uri="{FF2B5EF4-FFF2-40B4-BE49-F238E27FC236}">
                  <a16:creationId xmlns:a16="http://schemas.microsoft.com/office/drawing/2014/main" id="{C773220B-1B35-A94B-97E2-969D2B93EE4F}"/>
                </a:ext>
              </a:extLst>
            </p:cNvPr>
            <p:cNvGrpSpPr/>
            <p:nvPr/>
          </p:nvGrpSpPr>
          <p:grpSpPr>
            <a:xfrm>
              <a:off x="8859481" y="1597733"/>
              <a:ext cx="1560229" cy="1997021"/>
              <a:chOff x="9058059" y="1071739"/>
              <a:chExt cx="3579815" cy="4064400"/>
            </a:xfrm>
          </p:grpSpPr>
          <p:pic>
            <p:nvPicPr>
              <p:cNvPr id="62" name="Grafik 61">
                <a:extLst>
                  <a:ext uri="{FF2B5EF4-FFF2-40B4-BE49-F238E27FC236}">
                    <a16:creationId xmlns:a16="http://schemas.microsoft.com/office/drawing/2014/main" id="{57A7CC40-DE29-B845-B9AD-8D0A980ED3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58059" y="1071739"/>
                <a:ext cx="3579815" cy="4064400"/>
              </a:xfrm>
              <a:prstGeom prst="rect">
                <a:avLst/>
              </a:prstGeom>
            </p:spPr>
          </p:pic>
          <p:grpSp>
            <p:nvGrpSpPr>
              <p:cNvPr id="63" name="Gruppieren 62">
                <a:extLst>
                  <a:ext uri="{FF2B5EF4-FFF2-40B4-BE49-F238E27FC236}">
                    <a16:creationId xmlns:a16="http://schemas.microsoft.com/office/drawing/2014/main" id="{B1AD8CFA-8F4A-C142-880D-D0F6850CDF7E}"/>
                  </a:ext>
                </a:extLst>
              </p:cNvPr>
              <p:cNvGrpSpPr/>
              <p:nvPr/>
            </p:nvGrpSpPr>
            <p:grpSpPr>
              <a:xfrm>
                <a:off x="9288486" y="2069569"/>
                <a:ext cx="1173973" cy="452093"/>
                <a:chOff x="8498314" y="2063165"/>
                <a:chExt cx="1173973" cy="452093"/>
              </a:xfrm>
            </p:grpSpPr>
            <p:cxnSp>
              <p:nvCxnSpPr>
                <p:cNvPr id="64" name="Gerade Verbindung mit Pfeil 63">
                  <a:extLst>
                    <a:ext uri="{FF2B5EF4-FFF2-40B4-BE49-F238E27FC236}">
                      <a16:creationId xmlns:a16="http://schemas.microsoft.com/office/drawing/2014/main" id="{A6CAE251-94C0-7041-B25C-052D4A7D6508}"/>
                    </a:ext>
                  </a:extLst>
                </p:cNvPr>
                <p:cNvCxnSpPr/>
                <p:nvPr/>
              </p:nvCxnSpPr>
              <p:spPr bwMode="auto">
                <a:xfrm flipV="1">
                  <a:off x="8498314" y="2063165"/>
                  <a:ext cx="0" cy="399572"/>
                </a:xfrm>
                <a:prstGeom prst="straightConnector1">
                  <a:avLst/>
                </a:prstGeom>
                <a:noFill/>
                <a:ln w="25400" cap="sq" cmpd="sng" algn="ctr">
                  <a:solidFill>
                    <a:schemeClr val="tx1"/>
                  </a:solidFill>
                  <a:prstDash val="solid"/>
                  <a:round/>
                  <a:headEnd type="arrow" w="med" len="sm"/>
                  <a:tailEnd type="arrow" w="med"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65" name="Textfeld 64">
                  <a:extLst>
                    <a:ext uri="{FF2B5EF4-FFF2-40B4-BE49-F238E27FC236}">
                      <a16:creationId xmlns:a16="http://schemas.microsoft.com/office/drawing/2014/main" id="{308FA270-719A-7E42-B460-79EBEA92740C}"/>
                    </a:ext>
                  </a:extLst>
                </p:cNvPr>
                <p:cNvSpPr txBox="1"/>
                <p:nvPr/>
              </p:nvSpPr>
              <p:spPr>
                <a:xfrm>
                  <a:off x="8559784" y="2170741"/>
                  <a:ext cx="1112503" cy="344517"/>
                </a:xfrm>
                <a:prstGeom prst="rect">
                  <a:avLst/>
                </a:prstGeom>
                <a:solidFill>
                  <a:schemeClr val="bg1"/>
                </a:solidFill>
                <a:ln>
                  <a:noFill/>
                </a:ln>
              </p:spPr>
              <p:txBody>
                <a:bodyPr wrap="square" lIns="0" tIns="0" rIns="0" bIns="0"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38382F"/>
                      </a:solidFill>
                      <a:effectLst/>
                      <a:uLnTx/>
                      <a:uFillTx/>
                      <a:latin typeface="Arial"/>
                      <a:ea typeface="+mn-ea"/>
                      <a:cs typeface="+mn-cs"/>
                    </a:rPr>
                    <a:t>0.8 km</a:t>
                  </a: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3"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linds(horizont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nodeType="clickEffect">
                                  <p:stCondLst>
                                    <p:cond delay="0"/>
                                  </p:stCondLst>
                                  <p:childTnLst>
                                    <p:animEffect transition="out" filter="dissolv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par>
                                <p:cTn id="27" presetID="3" presetClass="entr" presetSubtype="1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blinds(horizontal)">
                                      <p:cBhvr>
                                        <p:cTn id="2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en-US" dirty="0"/>
              <a:t>Land &amp; Ocean: Plastics – from Inland to Sea</a:t>
            </a:r>
          </a:p>
        </p:txBody>
      </p:sp>
      <p:sp>
        <p:nvSpPr>
          <p:cNvPr id="3" name="Fußzeilenplatzhalter 2"/>
          <p:cNvSpPr>
            <a:spLocks noGrp="1"/>
          </p:cNvSpPr>
          <p:nvPr>
            <p:ph type="ftr" sz="quarter" idx="3"/>
          </p:nvPr>
        </p:nvSpPr>
        <p:spPr bwMode="auto"/>
        <p:txBody>
          <a:bodyPr/>
          <a:lstStyle/>
          <a:p>
            <a:pPr defTabSz="1219170">
              <a:defRPr/>
            </a:pPr>
            <a:r>
              <a:rPr lang="en-US" kern="0">
                <a:solidFill>
                  <a:srgbClr val="005AA0"/>
                </a:solidFill>
                <a:latin typeface="Arial"/>
                <a:cs typeface="Arial"/>
              </a:rPr>
              <a:t>www.ufz.de</a:t>
            </a:r>
          </a:p>
        </p:txBody>
      </p:sp>
      <p:sp>
        <p:nvSpPr>
          <p:cNvPr id="4" name="Foliennummernplatzhalter 3"/>
          <p:cNvSpPr>
            <a:spLocks noGrp="1"/>
          </p:cNvSpPr>
          <p:nvPr>
            <p:ph type="sldNum" sz="quarter" idx="4"/>
          </p:nvPr>
        </p:nvSpPr>
        <p:spPr bwMode="auto"/>
        <p:txBody>
          <a:bodyPr/>
          <a:lstStyle/>
          <a:p>
            <a:pPr defTabSz="1219170">
              <a:defRPr/>
            </a:pPr>
            <a:fld id="{B11DCBD4-A767-4DCE-A5BF-7F80AC7C3B7D}" type="slidenum">
              <a:rPr lang="en-US" kern="0">
                <a:solidFill>
                  <a:srgbClr val="005AA0"/>
                </a:solidFill>
                <a:latin typeface="Arial"/>
                <a:cs typeface="Arial"/>
              </a:rPr>
              <a:pPr defTabSz="1219170">
                <a:defRPr/>
              </a:pPr>
              <a:t>12</a:t>
            </a:fld>
            <a:endParaRPr lang="en-US" kern="0">
              <a:solidFill>
                <a:srgbClr val="005AA0"/>
              </a:solidFill>
              <a:latin typeface="Arial"/>
              <a:cs typeface="Arial"/>
            </a:endParaRPr>
          </a:p>
        </p:txBody>
      </p:sp>
      <p:pic>
        <p:nvPicPr>
          <p:cNvPr id="7" name="Grafik 6"/>
          <p:cNvPicPr>
            <a:picLocks noChangeAspect="1"/>
          </p:cNvPicPr>
          <p:nvPr/>
        </p:nvPicPr>
        <p:blipFill>
          <a:blip r:embed="rId3"/>
          <a:stretch/>
        </p:blipFill>
        <p:spPr bwMode="auto">
          <a:xfrm>
            <a:off x="431371" y="799531"/>
            <a:ext cx="2988972" cy="1345727"/>
          </a:xfrm>
          <a:prstGeom prst="rect">
            <a:avLst/>
          </a:prstGeom>
        </p:spPr>
      </p:pic>
      <p:pic>
        <p:nvPicPr>
          <p:cNvPr id="6" name="Grafik 5"/>
          <p:cNvPicPr>
            <a:picLocks noChangeAspect="1"/>
          </p:cNvPicPr>
          <p:nvPr/>
        </p:nvPicPr>
        <p:blipFill>
          <a:blip r:embed="rId4"/>
          <a:stretch/>
        </p:blipFill>
        <p:spPr bwMode="auto">
          <a:xfrm>
            <a:off x="853987" y="3100140"/>
            <a:ext cx="1977651" cy="2976331"/>
          </a:xfrm>
          <a:prstGeom prst="rect">
            <a:avLst/>
          </a:prstGeom>
        </p:spPr>
      </p:pic>
      <p:sp>
        <p:nvSpPr>
          <p:cNvPr id="8" name="Textfeld 7"/>
          <p:cNvSpPr txBox="1"/>
          <p:nvPr/>
        </p:nvSpPr>
        <p:spPr bwMode="auto">
          <a:xfrm>
            <a:off x="335361" y="2252093"/>
            <a:ext cx="3133612" cy="769634"/>
          </a:xfrm>
          <a:prstGeom prst="rect">
            <a:avLst/>
          </a:prstGeom>
          <a:noFill/>
        </p:spPr>
        <p:txBody>
          <a:bodyPr wrap="square" rtlCol="0">
            <a:spAutoFit/>
          </a:bodyPr>
          <a:lstStyle/>
          <a:p>
            <a:pPr algn="ctr" defTabSz="1219170">
              <a:defRPr/>
            </a:pPr>
            <a:r>
              <a:rPr lang="en-US" sz="1467" b="1" kern="0" dirty="0">
                <a:solidFill>
                  <a:srgbClr val="005AA0"/>
                </a:solidFill>
                <a:latin typeface="Arial"/>
                <a:cs typeface="Arial"/>
              </a:rPr>
              <a:t>Mismanaged plastic waste and WWTPs as dominant source for plastics at national scales</a:t>
            </a:r>
          </a:p>
        </p:txBody>
      </p:sp>
      <p:sp>
        <p:nvSpPr>
          <p:cNvPr id="9" name="Rechteck 8"/>
          <p:cNvSpPr/>
          <p:nvPr/>
        </p:nvSpPr>
        <p:spPr bwMode="auto">
          <a:xfrm>
            <a:off x="849187" y="6234601"/>
            <a:ext cx="1826141" cy="235898"/>
          </a:xfrm>
          <a:prstGeom prst="rect">
            <a:avLst/>
          </a:prstGeom>
        </p:spPr>
        <p:txBody>
          <a:bodyPr wrap="none">
            <a:spAutoFit/>
          </a:bodyPr>
          <a:lstStyle/>
          <a:p>
            <a:pPr algn="ctr" defTabSz="1219170">
              <a:defRPr/>
            </a:pPr>
            <a:r>
              <a:rPr lang="de-DE" sz="933" b="1" kern="0" dirty="0">
                <a:solidFill>
                  <a:srgbClr val="38382F"/>
                </a:solidFill>
                <a:latin typeface="Arial"/>
                <a:cs typeface="Arial"/>
              </a:rPr>
              <a:t>Schmidt et al. 2020, STOTEN</a:t>
            </a:r>
            <a:endParaRPr lang="en-GB" sz="933" b="1" kern="0" dirty="0">
              <a:solidFill>
                <a:srgbClr val="38382F"/>
              </a:solidFill>
              <a:latin typeface="Arial"/>
              <a:cs typeface="Arial"/>
            </a:endParaRPr>
          </a:p>
        </p:txBody>
      </p:sp>
      <p:pic>
        <p:nvPicPr>
          <p:cNvPr id="10" name="Picture 2" descr="Y:\Home\wagners\Presentations\1805_Wasser\CQ_figures_separate\Parthe_ZOO_CQ_3.png"/>
          <p:cNvPicPr>
            <a:picLocks noChangeAspect="1" noChangeArrowheads="1"/>
          </p:cNvPicPr>
          <p:nvPr/>
        </p:nvPicPr>
        <p:blipFill>
          <a:blip r:embed="rId5"/>
          <a:stretch/>
        </p:blipFill>
        <p:spPr bwMode="auto">
          <a:xfrm>
            <a:off x="7333432" y="803782"/>
            <a:ext cx="3755123" cy="1877561"/>
          </a:xfrm>
          <a:prstGeom prst="rect">
            <a:avLst/>
          </a:prstGeom>
          <a:noFill/>
        </p:spPr>
      </p:pic>
      <p:sp>
        <p:nvSpPr>
          <p:cNvPr id="11" name="Textfeld 10"/>
          <p:cNvSpPr txBox="1"/>
          <p:nvPr/>
        </p:nvSpPr>
        <p:spPr bwMode="auto">
          <a:xfrm>
            <a:off x="7747724" y="164637"/>
            <a:ext cx="3099040" cy="543867"/>
          </a:xfrm>
          <a:prstGeom prst="rect">
            <a:avLst/>
          </a:prstGeom>
          <a:noFill/>
        </p:spPr>
        <p:txBody>
          <a:bodyPr wrap="square" rtlCol="0">
            <a:spAutoFit/>
          </a:bodyPr>
          <a:lstStyle/>
          <a:p>
            <a:pPr algn="ctr" defTabSz="1219170">
              <a:defRPr/>
            </a:pPr>
            <a:r>
              <a:rPr lang="en-US" sz="1467" b="1" kern="0" dirty="0">
                <a:solidFill>
                  <a:srgbClr val="005AA0"/>
                </a:solidFill>
                <a:latin typeface="Arial"/>
                <a:cs typeface="Arial"/>
              </a:rPr>
              <a:t>Proxies and C-Q relationships of plastic debris in rivers</a:t>
            </a:r>
          </a:p>
        </p:txBody>
      </p:sp>
      <p:sp>
        <p:nvSpPr>
          <p:cNvPr id="12" name="Rechteck 11"/>
          <p:cNvSpPr/>
          <p:nvPr/>
        </p:nvSpPr>
        <p:spPr bwMode="auto">
          <a:xfrm>
            <a:off x="8352327" y="2812673"/>
            <a:ext cx="1816523" cy="256545"/>
          </a:xfrm>
          <a:prstGeom prst="rect">
            <a:avLst/>
          </a:prstGeom>
        </p:spPr>
        <p:txBody>
          <a:bodyPr wrap="none">
            <a:spAutoFit/>
          </a:bodyPr>
          <a:lstStyle/>
          <a:p>
            <a:pPr defTabSz="1219170">
              <a:defRPr/>
            </a:pPr>
            <a:r>
              <a:rPr lang="de-DE" sz="1067" b="1" kern="0" dirty="0">
                <a:solidFill>
                  <a:srgbClr val="38382F"/>
                </a:solidFill>
                <a:latin typeface="Arial"/>
                <a:cs typeface="Arial"/>
              </a:rPr>
              <a:t>Wagner et al. 2020, </a:t>
            </a:r>
            <a:r>
              <a:rPr lang="en-US" sz="1067" b="1" kern="0" dirty="0">
                <a:solidFill>
                  <a:srgbClr val="38382F"/>
                </a:solidFill>
                <a:latin typeface="Arial"/>
                <a:cs typeface="Arial"/>
              </a:rPr>
              <a:t>ES&amp;T</a:t>
            </a:r>
            <a:endParaRPr lang="en-GB" sz="1067" b="1" kern="0" dirty="0">
              <a:solidFill>
                <a:srgbClr val="38382F"/>
              </a:solidFill>
              <a:latin typeface="Arial"/>
              <a:cs typeface="Arial"/>
            </a:endParaRPr>
          </a:p>
        </p:txBody>
      </p:sp>
      <p:pic>
        <p:nvPicPr>
          <p:cNvPr id="14" name="Grafik 13"/>
          <p:cNvPicPr>
            <a:picLocks noChangeAspect="1"/>
          </p:cNvPicPr>
          <p:nvPr/>
        </p:nvPicPr>
        <p:blipFill>
          <a:blip r:embed="rId6"/>
          <a:stretch>
            <a:fillRect/>
          </a:stretch>
        </p:blipFill>
        <p:spPr>
          <a:xfrm>
            <a:off x="3719145" y="2183883"/>
            <a:ext cx="3079179" cy="4260373"/>
          </a:xfrm>
          <a:prstGeom prst="rect">
            <a:avLst/>
          </a:prstGeom>
        </p:spPr>
      </p:pic>
      <p:sp>
        <p:nvSpPr>
          <p:cNvPr id="13" name="Textfeld 12"/>
          <p:cNvSpPr txBox="1"/>
          <p:nvPr/>
        </p:nvSpPr>
        <p:spPr bwMode="auto">
          <a:xfrm>
            <a:off x="3734174" y="2045302"/>
            <a:ext cx="2304257" cy="318100"/>
          </a:xfrm>
          <a:prstGeom prst="rect">
            <a:avLst/>
          </a:prstGeom>
          <a:solidFill>
            <a:schemeClr val="bg1"/>
          </a:solidFill>
        </p:spPr>
        <p:txBody>
          <a:bodyPr wrap="square" rtlCol="0">
            <a:spAutoFit/>
          </a:bodyPr>
          <a:lstStyle/>
          <a:p>
            <a:pPr algn="ctr" defTabSz="1219170">
              <a:defRPr/>
            </a:pPr>
            <a:r>
              <a:rPr lang="en-US" sz="1467" b="1" kern="0" dirty="0">
                <a:solidFill>
                  <a:srgbClr val="005AA0"/>
                </a:solidFill>
                <a:latin typeface="Arial"/>
                <a:cs typeface="Arial"/>
              </a:rPr>
              <a:t>Continental upscaling</a:t>
            </a:r>
          </a:p>
        </p:txBody>
      </p:sp>
      <p:pic>
        <p:nvPicPr>
          <p:cNvPr id="15" name="Picture 3"/>
          <p:cNvPicPr>
            <a:picLocks noChangeAspect="1" noChangeArrowheads="1"/>
          </p:cNvPicPr>
          <p:nvPr/>
        </p:nvPicPr>
        <p:blipFill>
          <a:blip r:embed="rId7"/>
          <a:srcRect l="32712" t="-806" r="18263" b="66468"/>
          <a:stretch/>
        </p:blipFill>
        <p:spPr bwMode="auto">
          <a:xfrm>
            <a:off x="7112176" y="3722841"/>
            <a:ext cx="3462659" cy="2451220"/>
          </a:xfrm>
          <a:prstGeom prst="rect">
            <a:avLst/>
          </a:prstGeom>
          <a:noFill/>
          <a:ln>
            <a:noFill/>
          </a:ln>
          <a:effectLst/>
        </p:spPr>
      </p:pic>
      <p:sp>
        <p:nvSpPr>
          <p:cNvPr id="16" name="Textfeld 15"/>
          <p:cNvSpPr txBox="1"/>
          <p:nvPr/>
        </p:nvSpPr>
        <p:spPr bwMode="auto">
          <a:xfrm>
            <a:off x="7317876" y="3410738"/>
            <a:ext cx="2924285" cy="318100"/>
          </a:xfrm>
          <a:prstGeom prst="rect">
            <a:avLst/>
          </a:prstGeom>
          <a:noFill/>
        </p:spPr>
        <p:txBody>
          <a:bodyPr wrap="square" rtlCol="0">
            <a:spAutoFit/>
          </a:bodyPr>
          <a:lstStyle>
            <a:defPPr>
              <a:defRPr lang="en-US"/>
            </a:defPPr>
            <a:lvl1pPr algn="ctr">
              <a:defRPr sz="1100">
                <a:solidFill>
                  <a:srgbClr val="005AA0"/>
                </a:solidFill>
              </a:defRPr>
            </a:lvl1pPr>
          </a:lstStyle>
          <a:p>
            <a:pPr defTabSz="1219170"/>
            <a:r>
              <a:rPr lang="en-US" sz="1467" b="1" kern="0" dirty="0">
                <a:latin typeface="Arial"/>
                <a:cs typeface="Arial"/>
              </a:rPr>
              <a:t>Global riverine plastic loads</a:t>
            </a:r>
          </a:p>
        </p:txBody>
      </p:sp>
      <p:sp>
        <p:nvSpPr>
          <p:cNvPr id="17" name="Textfeld 16"/>
          <p:cNvSpPr txBox="1"/>
          <p:nvPr/>
        </p:nvSpPr>
        <p:spPr bwMode="auto">
          <a:xfrm>
            <a:off x="7740675" y="5864449"/>
            <a:ext cx="1854995" cy="420756"/>
          </a:xfrm>
          <a:prstGeom prst="rect">
            <a:avLst/>
          </a:prstGeom>
          <a:noFill/>
        </p:spPr>
        <p:txBody>
          <a:bodyPr wrap="none" rtlCol="0">
            <a:spAutoFit/>
          </a:bodyPr>
          <a:lstStyle/>
          <a:p>
            <a:pPr defTabSz="1219170">
              <a:defRPr/>
            </a:pPr>
            <a:r>
              <a:rPr lang="de-DE" sz="1067" b="1" kern="0" dirty="0">
                <a:solidFill>
                  <a:srgbClr val="38382F"/>
                </a:solidFill>
                <a:latin typeface="Arial"/>
                <a:cs typeface="Arial"/>
              </a:rPr>
              <a:t>Meijer et. 2021, </a:t>
            </a:r>
            <a:r>
              <a:rPr lang="de-DE" sz="1067" b="1" kern="0" dirty="0" err="1">
                <a:solidFill>
                  <a:srgbClr val="38382F"/>
                </a:solidFill>
                <a:latin typeface="Arial"/>
                <a:cs typeface="Arial"/>
              </a:rPr>
              <a:t>Sci.Adv</a:t>
            </a:r>
            <a:r>
              <a:rPr lang="de-DE" sz="1067" b="1" kern="0" dirty="0">
                <a:solidFill>
                  <a:srgbClr val="38382F"/>
                </a:solidFill>
                <a:latin typeface="Arial"/>
                <a:cs typeface="Arial"/>
              </a:rPr>
              <a:t>,</a:t>
            </a:r>
          </a:p>
          <a:p>
            <a:pPr defTabSz="1219170">
              <a:defRPr/>
            </a:pPr>
            <a:r>
              <a:rPr lang="de-DE" sz="1067" b="1" kern="0" dirty="0">
                <a:solidFill>
                  <a:srgbClr val="38382F"/>
                </a:solidFill>
                <a:latin typeface="Arial"/>
                <a:cs typeface="Arial"/>
              </a:rPr>
              <a:t>Schmidt et al. 2017, </a:t>
            </a:r>
            <a:r>
              <a:rPr lang="en-US" sz="1067" b="1" kern="0" dirty="0">
                <a:solidFill>
                  <a:srgbClr val="38382F"/>
                </a:solidFill>
                <a:latin typeface="Arial"/>
                <a:cs typeface="Arial"/>
              </a:rPr>
              <a:t>ES&amp;T</a:t>
            </a:r>
            <a:endParaRPr lang="en-GB" sz="1067" b="1" kern="0" dirty="0">
              <a:solidFill>
                <a:srgbClr val="38382F"/>
              </a:solidFill>
              <a:latin typeface="Arial"/>
              <a:cs typeface="Arial"/>
            </a:endParaRPr>
          </a:p>
        </p:txBody>
      </p:sp>
      <p:sp>
        <p:nvSpPr>
          <p:cNvPr id="18" name="Pfeil nach rechts 17"/>
          <p:cNvSpPr/>
          <p:nvPr/>
        </p:nvSpPr>
        <p:spPr>
          <a:xfrm>
            <a:off x="2956342" y="4170053"/>
            <a:ext cx="76808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de-DE" sz="2400" kern="0">
              <a:solidFill>
                <a:prstClr val="white"/>
              </a:solidFill>
              <a:latin typeface="Arial"/>
              <a:cs typeface="Arial"/>
            </a:endParaRPr>
          </a:p>
        </p:txBody>
      </p:sp>
      <p:sp>
        <p:nvSpPr>
          <p:cNvPr id="19" name="Pfeil nach rechts 18"/>
          <p:cNvSpPr/>
          <p:nvPr/>
        </p:nvSpPr>
        <p:spPr bwMode="auto">
          <a:xfrm rot="19834370">
            <a:off x="6358443" y="2389143"/>
            <a:ext cx="76808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de-DE" sz="2400" kern="0">
              <a:solidFill>
                <a:prstClr val="white"/>
              </a:solidFill>
              <a:latin typeface="Arial"/>
              <a:cs typeface="Arial"/>
            </a:endParaRPr>
          </a:p>
        </p:txBody>
      </p:sp>
      <p:sp>
        <p:nvSpPr>
          <p:cNvPr id="20" name="Pfeil nach rechts 19"/>
          <p:cNvSpPr/>
          <p:nvPr/>
        </p:nvSpPr>
        <p:spPr bwMode="auto">
          <a:xfrm rot="5400000">
            <a:off x="11034223" y="2601308"/>
            <a:ext cx="76808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de-DE" sz="2400" kern="0">
              <a:solidFill>
                <a:prstClr val="white"/>
              </a:solidFill>
              <a:latin typeface="Arial"/>
              <a:cs typeface="Arial"/>
            </a:endParaRPr>
          </a:p>
        </p:txBody>
      </p:sp>
      <p:sp>
        <p:nvSpPr>
          <p:cNvPr id="21" name="Textfeld 20"/>
          <p:cNvSpPr txBox="1"/>
          <p:nvPr/>
        </p:nvSpPr>
        <p:spPr bwMode="auto">
          <a:xfrm>
            <a:off x="10383498" y="4111128"/>
            <a:ext cx="1532169" cy="1446935"/>
          </a:xfrm>
          <a:prstGeom prst="rect">
            <a:avLst/>
          </a:prstGeom>
          <a:noFill/>
        </p:spPr>
        <p:txBody>
          <a:bodyPr wrap="square" rtlCol="0">
            <a:spAutoFit/>
          </a:bodyPr>
          <a:lstStyle>
            <a:defPPr>
              <a:defRPr lang="en-US"/>
            </a:defPPr>
            <a:lvl1pPr algn="ctr">
              <a:defRPr sz="1100">
                <a:solidFill>
                  <a:srgbClr val="005AA0"/>
                </a:solidFill>
              </a:defRPr>
            </a:lvl1pPr>
          </a:lstStyle>
          <a:p>
            <a:pPr defTabSz="1219170"/>
            <a:r>
              <a:rPr lang="en-US" sz="1467" b="1" kern="0" dirty="0">
                <a:latin typeface="Arial"/>
                <a:cs typeface="Arial"/>
              </a:rPr>
              <a:t>1,000 rivers are accountable for 80% of global annual emissions</a:t>
            </a:r>
          </a:p>
        </p:txBody>
      </p:sp>
    </p:spTree>
    <p:extLst>
      <p:ext uri="{BB962C8B-B14F-4D97-AF65-F5344CB8AC3E}">
        <p14:creationId xmlns:p14="http://schemas.microsoft.com/office/powerpoint/2010/main" val="126016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56000"/>
            <a:ext cx="12192000" cy="406400"/>
          </a:xfrm>
          <a:prstGeom prst="rect">
            <a:avLst/>
          </a:prstGeom>
        </p:spPr>
      </p:pic>
      <p:sp>
        <p:nvSpPr>
          <p:cNvPr id="3" name="Foliennummernplatzhalter 2"/>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AF9AA50-0486-41C3-8F9C-2E057E6D6925}" type="slidenum">
              <a:rPr kumimoji="0" lang="de-DE" sz="1200" b="0" i="0" u="none" strike="noStrike" kern="1200" cap="none" spc="0" normalizeH="0" baseline="0" noProof="0">
                <a:ln>
                  <a:noFill/>
                </a:ln>
                <a:solidFill>
                  <a:srgbClr val="005AA0"/>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dirty="0">
              <a:ln>
                <a:noFill/>
              </a:ln>
              <a:solidFill>
                <a:srgbClr val="005AA0"/>
              </a:solidFill>
              <a:effectLst/>
              <a:uLnTx/>
              <a:uFillTx/>
              <a:latin typeface="Arial"/>
              <a:ea typeface="+mn-ea"/>
              <a:cs typeface="+mn-cs"/>
            </a:endParaRPr>
          </a:p>
        </p:txBody>
      </p:sp>
      <p:sp>
        <p:nvSpPr>
          <p:cNvPr id="6" name="Untertitel 5"/>
          <p:cNvSpPr>
            <a:spLocks noGrp="1"/>
          </p:cNvSpPr>
          <p:nvPr>
            <p:ph type="subTitle" idx="1"/>
          </p:nvPr>
        </p:nvSpPr>
        <p:spPr>
          <a:xfrm>
            <a:off x="238131" y="5828182"/>
            <a:ext cx="4060738" cy="585536"/>
          </a:xfrm>
          <a:prstGeom prst="rect">
            <a:avLst/>
          </a:prstGeom>
        </p:spPr>
        <p:txBody>
          <a:bodyPr/>
          <a:lstStyle/>
          <a:p>
            <a:r>
              <a:rPr lang="de-DE" b="1" dirty="0">
                <a:solidFill>
                  <a:schemeClr val="bg1"/>
                </a:solidFill>
              </a:rPr>
              <a:t>Gespräch mit Dr. Siegfried Dais (Fa. BOSCH)</a:t>
            </a:r>
          </a:p>
        </p:txBody>
      </p:sp>
      <p:sp>
        <p:nvSpPr>
          <p:cNvPr id="2" name="Datumsplatzhalter 1"/>
          <p:cNvSpPr>
            <a:spLocks noGrp="1"/>
          </p:cNvSpPr>
          <p:nvPr>
            <p:ph type="dt" sz="half" idx="2"/>
          </p:nvPr>
        </p:nvSpPr>
        <p:spPr>
          <a:xfrm>
            <a:off x="274419" y="6162046"/>
            <a:ext cx="1919044" cy="288000"/>
          </a:xfrm>
        </p:spPr>
        <p:txBody>
          <a:bodyPr/>
          <a:lstStyle/>
          <a:p>
            <a:pPr marL="0" marR="0" lvl="0" indent="0" algn="l" defTabSz="1219170" rtl="0" eaLnBrk="1" fontAlgn="auto" latinLnBrk="0" hangingPunct="1">
              <a:lnSpc>
                <a:spcPts val="2133"/>
              </a:lnSpc>
              <a:spcBef>
                <a:spcPts val="0"/>
              </a:spcBef>
              <a:spcAft>
                <a:spcPts val="0"/>
              </a:spcAft>
              <a:buClrTx/>
              <a:buSzTx/>
              <a:buFontTx/>
              <a:buNone/>
              <a:tabLst/>
              <a:defRPr/>
            </a:pPr>
            <a:r>
              <a:rPr kumimoji="0" lang="de-DE" sz="1467" b="0" i="0" u="none" strike="noStrike" kern="1200" cap="none" spc="0" normalizeH="0" baseline="0" noProof="0" dirty="0">
                <a:ln>
                  <a:noFill/>
                </a:ln>
                <a:solidFill>
                  <a:prstClr val="white"/>
                </a:solidFill>
                <a:effectLst/>
                <a:uLnTx/>
                <a:uFillTx/>
                <a:latin typeface="Arial"/>
                <a:ea typeface="+mn-ea"/>
                <a:cs typeface="+mn-cs"/>
              </a:rPr>
              <a:t>7. Dezember 2020</a:t>
            </a:r>
          </a:p>
        </p:txBody>
      </p:sp>
      <p:sp>
        <p:nvSpPr>
          <p:cNvPr id="5" name="Rechteck 4">
            <a:extLst>
              <a:ext uri="{FF2B5EF4-FFF2-40B4-BE49-F238E27FC236}">
                <a16:creationId xmlns:a16="http://schemas.microsoft.com/office/drawing/2014/main" id="{DCBB5C57-AB3B-1A42-B68D-8FFD90D84A61}"/>
              </a:ext>
            </a:extLst>
          </p:cNvPr>
          <p:cNvSpPr/>
          <p:nvPr/>
        </p:nvSpPr>
        <p:spPr>
          <a:xfrm>
            <a:off x="3048000" y="2306069"/>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1800" b="0" i="0" u="none" strike="noStrike" kern="1200" cap="none" spc="0" normalizeH="0" baseline="0" noProof="0" dirty="0">
                <a:ln>
                  <a:noFill/>
                </a:ln>
                <a:solidFill>
                  <a:srgbClr val="38382F"/>
                </a:solidFill>
                <a:effectLst/>
                <a:uLnTx/>
                <a:uFillTx/>
                <a:latin typeface="Times New Roman" panose="02020603050405020304" pitchFamily="18" charset="0"/>
                <a:ea typeface="+mn-ea"/>
                <a:cs typeface="+mn-cs"/>
              </a:rPr>
            </a:br>
            <a:endParaRPr kumimoji="0" lang="de-DE" sz="1800" b="0" i="0" u="none" strike="noStrike" kern="1200" cap="none" spc="0" normalizeH="0" baseline="0" noProof="0" dirty="0">
              <a:ln>
                <a:noFill/>
              </a:ln>
              <a:solidFill>
                <a:srgbClr val="38382F"/>
              </a:solidFill>
              <a:effectLst/>
              <a:uLnTx/>
              <a:uFillTx/>
              <a:latin typeface="Times New Roman" panose="02020603050405020304" pitchFamily="18" charset="0"/>
              <a:ea typeface="+mn-ea"/>
              <a:cs typeface="+mn-cs"/>
            </a:endParaRPr>
          </a:p>
        </p:txBody>
      </p:sp>
      <p:sp>
        <p:nvSpPr>
          <p:cNvPr id="9" name="Textfeld 8">
            <a:extLst>
              <a:ext uri="{FF2B5EF4-FFF2-40B4-BE49-F238E27FC236}">
                <a16:creationId xmlns:a16="http://schemas.microsoft.com/office/drawing/2014/main" id="{E637DE01-752A-034E-AB19-66DAC7A9DCE2}"/>
              </a:ext>
            </a:extLst>
          </p:cNvPr>
          <p:cNvSpPr txBox="1"/>
          <p:nvPr/>
        </p:nvSpPr>
        <p:spPr>
          <a:xfrm>
            <a:off x="829056" y="3357706"/>
            <a:ext cx="29546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38382F"/>
                </a:solidFill>
                <a:effectLst/>
                <a:uLnTx/>
                <a:uFillTx/>
                <a:latin typeface="Arial"/>
                <a:ea typeface="+mn-ea"/>
                <a:cs typeface="+mn-cs"/>
              </a:rPr>
              <a:t>			</a:t>
            </a:r>
          </a:p>
        </p:txBody>
      </p:sp>
      <p:sp>
        <p:nvSpPr>
          <p:cNvPr id="13" name="Titel 1"/>
          <p:cNvSpPr txBox="1">
            <a:spLocks/>
          </p:cNvSpPr>
          <p:nvPr/>
        </p:nvSpPr>
        <p:spPr>
          <a:xfrm>
            <a:off x="305595" y="541184"/>
            <a:ext cx="11232000" cy="879949"/>
          </a:xfrm>
          <a:prstGeom prst="rect">
            <a:avLst/>
          </a:prstGeom>
        </p:spPr>
        <p:txBody>
          <a:bodyPr vert="horz" lIns="0" tIns="0" rIns="0" bIns="0" rtlCol="0" anchor="t" anchorCtr="0">
            <a:noAutofit/>
          </a:bodyPr>
          <a:lstStyle>
            <a:lvl1pPr algn="l" defTabSz="1219170" rtl="0" eaLnBrk="1" latinLnBrk="0" hangingPunct="1">
              <a:lnSpc>
                <a:spcPts val="2933"/>
              </a:lnSpc>
              <a:spcBef>
                <a:spcPct val="0"/>
              </a:spcBef>
              <a:buNone/>
              <a:defRPr sz="2400" b="1" kern="1200" cap="none" baseline="0">
                <a:solidFill>
                  <a:schemeClr val="tx2"/>
                </a:solidFill>
                <a:latin typeface="+mj-lt"/>
                <a:ea typeface="+mj-ea"/>
                <a:cs typeface="+mj-cs"/>
              </a:defRPr>
            </a:lvl1pPr>
          </a:lstStyle>
          <a:p>
            <a:pPr marL="0" marR="0" lvl="0" indent="0" algn="l" defTabSz="1219170" rtl="0" eaLnBrk="1" fontAlgn="auto" latinLnBrk="0" hangingPunct="1">
              <a:lnSpc>
                <a:spcPts val="2933"/>
              </a:lnSpc>
              <a:spcBef>
                <a:spcPct val="0"/>
              </a:spcBef>
              <a:spcAft>
                <a:spcPts val="0"/>
              </a:spcAft>
              <a:buClrTx/>
              <a:buSzTx/>
              <a:buFontTx/>
              <a:buNone/>
              <a:tabLst/>
              <a:defRPr/>
            </a:pPr>
            <a:r>
              <a:rPr lang="en-US" dirty="0">
                <a:solidFill>
                  <a:srgbClr val="005AA0"/>
                </a:solidFill>
                <a:latin typeface="Arial"/>
              </a:rPr>
              <a:t>Summary &amp; Conclusion</a:t>
            </a:r>
          </a:p>
        </p:txBody>
      </p:sp>
      <p:pic>
        <p:nvPicPr>
          <p:cNvPr id="14" name="Grafik 13"/>
          <p:cNvPicPr>
            <a:picLocks noChangeAspect="1"/>
          </p:cNvPicPr>
          <p:nvPr/>
        </p:nvPicPr>
        <p:blipFill rotWithShape="1">
          <a:blip r:embed="rId4">
            <a:extLst>
              <a:ext uri="{28A0092B-C50C-407E-A947-70E740481C1C}">
                <a14:useLocalDpi xmlns:a14="http://schemas.microsoft.com/office/drawing/2010/main" val="0"/>
              </a:ext>
            </a:extLst>
          </a:blip>
          <a:srcRect l="8328" t="23137" r="8743" b="20803"/>
          <a:stretch/>
        </p:blipFill>
        <p:spPr>
          <a:xfrm>
            <a:off x="9204960" y="6337082"/>
            <a:ext cx="1412240" cy="276944"/>
          </a:xfrm>
          <a:prstGeom prst="rect">
            <a:avLst/>
          </a:prstGeom>
        </p:spPr>
      </p:pic>
      <p:sp>
        <p:nvSpPr>
          <p:cNvPr id="4" name="Textfeld 3">
            <a:extLst>
              <a:ext uri="{FF2B5EF4-FFF2-40B4-BE49-F238E27FC236}">
                <a16:creationId xmlns:a16="http://schemas.microsoft.com/office/drawing/2014/main" id="{82E41723-3A87-4046-AE71-9BD59A15419C}"/>
              </a:ext>
            </a:extLst>
          </p:cNvPr>
          <p:cNvSpPr txBox="1"/>
          <p:nvPr/>
        </p:nvSpPr>
        <p:spPr>
          <a:xfrm>
            <a:off x="293510" y="1365951"/>
            <a:ext cx="8604087" cy="400110"/>
          </a:xfrm>
          <a:prstGeom prst="rect">
            <a:avLst/>
          </a:prstGeom>
          <a:noFill/>
        </p:spPr>
        <p:txBody>
          <a:bodyPr wrap="none" rtlCol="0">
            <a:spAutoFit/>
          </a:bodyPr>
          <a:lstStyle/>
          <a:p>
            <a:pPr marL="285750" indent="-285750">
              <a:buFont typeface="Arial" panose="020B0604020202020204" pitchFamily="34" charset="0"/>
              <a:buChar char="•"/>
            </a:pPr>
            <a:r>
              <a:rPr lang="de-DE" sz="2000" dirty="0"/>
              <a:t>DTs </a:t>
            </a:r>
            <a:r>
              <a:rPr lang="de-DE" sz="2000" dirty="0" err="1"/>
              <a:t>are</a:t>
            </a:r>
            <a:r>
              <a:rPr lang="de-DE" sz="2000" dirty="0"/>
              <a:t> </a:t>
            </a:r>
            <a:r>
              <a:rPr lang="de-DE" sz="2000" dirty="0" err="1"/>
              <a:t>the</a:t>
            </a:r>
            <a:r>
              <a:rPr lang="de-DE" sz="2000" dirty="0"/>
              <a:t> </a:t>
            </a:r>
            <a:r>
              <a:rPr lang="de-DE" sz="2000" dirty="0" err="1"/>
              <a:t>driver</a:t>
            </a:r>
            <a:r>
              <a:rPr lang="de-DE" sz="2000" dirty="0"/>
              <a:t> </a:t>
            </a:r>
            <a:r>
              <a:rPr lang="de-DE" sz="2000" dirty="0" err="1"/>
              <a:t>for</a:t>
            </a:r>
            <a:r>
              <a:rPr lang="de-DE" sz="2000" dirty="0"/>
              <a:t> </a:t>
            </a:r>
            <a:r>
              <a:rPr lang="de-DE" sz="2000" dirty="0" err="1"/>
              <a:t>data</a:t>
            </a:r>
            <a:r>
              <a:rPr lang="de-DE" sz="2000" dirty="0"/>
              <a:t> &amp; </a:t>
            </a:r>
            <a:r>
              <a:rPr lang="de-DE" sz="2000" dirty="0" err="1"/>
              <a:t>model</a:t>
            </a:r>
            <a:r>
              <a:rPr lang="de-DE" sz="2000" dirty="0"/>
              <a:t> </a:t>
            </a:r>
            <a:r>
              <a:rPr lang="de-DE" sz="2000" dirty="0" err="1"/>
              <a:t>integration</a:t>
            </a:r>
            <a:r>
              <a:rPr lang="de-DE" sz="2000" dirty="0"/>
              <a:t> </a:t>
            </a:r>
            <a:r>
              <a:rPr lang="de-DE" sz="2000" dirty="0" err="1"/>
              <a:t>from</a:t>
            </a:r>
            <a:r>
              <a:rPr lang="de-DE" sz="2000" dirty="0"/>
              <a:t> global </a:t>
            </a:r>
            <a:r>
              <a:rPr lang="de-DE" sz="2000" dirty="0" err="1"/>
              <a:t>to</a:t>
            </a:r>
            <a:r>
              <a:rPr lang="de-DE" sz="2000" dirty="0"/>
              <a:t> </a:t>
            </a:r>
            <a:r>
              <a:rPr lang="de-DE" sz="2000" dirty="0" err="1"/>
              <a:t>local</a:t>
            </a:r>
            <a:r>
              <a:rPr lang="de-DE" sz="2000" dirty="0"/>
              <a:t> </a:t>
            </a:r>
            <a:r>
              <a:rPr lang="de-DE" sz="2000" dirty="0" err="1"/>
              <a:t>scale</a:t>
            </a:r>
            <a:endParaRPr lang="de-DE" sz="2000" dirty="0"/>
          </a:p>
        </p:txBody>
      </p:sp>
      <p:sp>
        <p:nvSpPr>
          <p:cNvPr id="11" name="Textfeld 10">
            <a:extLst>
              <a:ext uri="{FF2B5EF4-FFF2-40B4-BE49-F238E27FC236}">
                <a16:creationId xmlns:a16="http://schemas.microsoft.com/office/drawing/2014/main" id="{5534CBB9-69CC-5B40-B915-F28C386EC68C}"/>
              </a:ext>
            </a:extLst>
          </p:cNvPr>
          <p:cNvSpPr txBox="1"/>
          <p:nvPr/>
        </p:nvSpPr>
        <p:spPr>
          <a:xfrm>
            <a:off x="293510" y="1845469"/>
            <a:ext cx="9156994" cy="400110"/>
          </a:xfrm>
          <a:prstGeom prst="rect">
            <a:avLst/>
          </a:prstGeom>
          <a:noFill/>
        </p:spPr>
        <p:txBody>
          <a:bodyPr wrap="none" rtlCol="0">
            <a:spAutoFit/>
          </a:bodyPr>
          <a:lstStyle/>
          <a:p>
            <a:pPr marL="285750" indent="-285750">
              <a:buFont typeface="Arial" panose="020B0604020202020204" pitchFamily="34" charset="0"/>
              <a:buChar char="•"/>
            </a:pPr>
            <a:r>
              <a:rPr lang="de-DE" sz="2000" dirty="0"/>
              <a:t>The </a:t>
            </a:r>
            <a:r>
              <a:rPr lang="de-DE" sz="2000" dirty="0" err="1"/>
              <a:t>complexity</a:t>
            </a:r>
            <a:r>
              <a:rPr lang="de-DE" sz="2000" dirty="0"/>
              <a:t> </a:t>
            </a:r>
            <a:r>
              <a:rPr lang="de-DE" sz="2000" dirty="0" err="1"/>
              <a:t>and</a:t>
            </a:r>
            <a:r>
              <a:rPr lang="de-DE" sz="2000" dirty="0"/>
              <a:t> </a:t>
            </a:r>
            <a:r>
              <a:rPr lang="de-DE" sz="2000" dirty="0" err="1"/>
              <a:t>nature</a:t>
            </a:r>
            <a:r>
              <a:rPr lang="de-DE" sz="2000" dirty="0"/>
              <a:t> </a:t>
            </a:r>
            <a:r>
              <a:rPr lang="de-DE" sz="2000" dirty="0" err="1"/>
              <a:t>of</a:t>
            </a:r>
            <a:r>
              <a:rPr lang="de-DE" sz="2000" dirty="0"/>
              <a:t> a </a:t>
            </a:r>
            <a:r>
              <a:rPr lang="de-DE" sz="2000" dirty="0" err="1"/>
              <a:t>Water</a:t>
            </a:r>
            <a:r>
              <a:rPr lang="de-DE" sz="2000" dirty="0"/>
              <a:t>-DT </a:t>
            </a:r>
            <a:r>
              <a:rPr lang="de-DE" sz="2000" dirty="0" err="1"/>
              <a:t>needs</a:t>
            </a:r>
            <a:r>
              <a:rPr lang="de-DE" sz="2000" dirty="0"/>
              <a:t> a </a:t>
            </a:r>
            <a:r>
              <a:rPr lang="de-DE" sz="2000" dirty="0" err="1"/>
              <a:t>co</a:t>
            </a:r>
            <a:r>
              <a:rPr lang="de-DE" sz="2000" dirty="0"/>
              <a:t>-design </a:t>
            </a:r>
            <a:r>
              <a:rPr lang="de-DE" sz="2000" dirty="0" err="1"/>
              <a:t>strategy</a:t>
            </a:r>
            <a:r>
              <a:rPr lang="de-DE" sz="2000" dirty="0"/>
              <a:t> </a:t>
            </a:r>
            <a:r>
              <a:rPr lang="de-DE" sz="2000" dirty="0" err="1"/>
              <a:t>upfront</a:t>
            </a:r>
            <a:endParaRPr lang="de-DE" sz="2000" dirty="0"/>
          </a:p>
        </p:txBody>
      </p:sp>
      <p:sp>
        <p:nvSpPr>
          <p:cNvPr id="12" name="Textfeld 11">
            <a:extLst>
              <a:ext uri="{FF2B5EF4-FFF2-40B4-BE49-F238E27FC236}">
                <a16:creationId xmlns:a16="http://schemas.microsoft.com/office/drawing/2014/main" id="{1A4ADB21-860E-5F4C-A5B0-53AC1FB522D8}"/>
              </a:ext>
            </a:extLst>
          </p:cNvPr>
          <p:cNvSpPr txBox="1"/>
          <p:nvPr/>
        </p:nvSpPr>
        <p:spPr>
          <a:xfrm>
            <a:off x="289897" y="2331113"/>
            <a:ext cx="11439259"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t>In Europe, a </a:t>
            </a:r>
            <a:r>
              <a:rPr lang="de-DE" sz="2000" dirty="0" err="1"/>
              <a:t>Water</a:t>
            </a:r>
            <a:r>
              <a:rPr lang="de-DE" sz="2000" dirty="0"/>
              <a:t>(-quality)-DT </a:t>
            </a:r>
            <a:r>
              <a:rPr lang="de-DE" sz="2000" dirty="0" err="1"/>
              <a:t>can</a:t>
            </a:r>
            <a:r>
              <a:rPr lang="de-DE" sz="2000" dirty="0"/>
              <a:t> </a:t>
            </a:r>
            <a:r>
              <a:rPr lang="de-DE" sz="2000" dirty="0" err="1"/>
              <a:t>tap</a:t>
            </a:r>
            <a:r>
              <a:rPr lang="de-DE" sz="2000" dirty="0"/>
              <a:t> multiple </a:t>
            </a:r>
            <a:r>
              <a:rPr lang="de-DE" sz="2000" dirty="0" err="1"/>
              <a:t>data</a:t>
            </a:r>
            <a:r>
              <a:rPr lang="de-DE" sz="2000" dirty="0"/>
              <a:t> </a:t>
            </a:r>
            <a:r>
              <a:rPr lang="de-DE" sz="2000" dirty="0" err="1"/>
              <a:t>sources</a:t>
            </a:r>
            <a:r>
              <a:rPr lang="de-DE" sz="2000" dirty="0"/>
              <a:t> (e.g. WWTP, time </a:t>
            </a:r>
            <a:r>
              <a:rPr lang="de-DE" sz="2000" dirty="0" err="1"/>
              <a:t>series</a:t>
            </a:r>
            <a:r>
              <a:rPr lang="de-DE" sz="2000" dirty="0"/>
              <a:t> </a:t>
            </a:r>
            <a:r>
              <a:rPr lang="de-DE" sz="2000" dirty="0" err="1"/>
              <a:t>of</a:t>
            </a:r>
            <a:r>
              <a:rPr lang="de-DE" sz="2000" dirty="0"/>
              <a:t> </a:t>
            </a:r>
            <a:r>
              <a:rPr lang="de-DE" sz="2000" dirty="0" err="1"/>
              <a:t>water</a:t>
            </a:r>
            <a:r>
              <a:rPr lang="de-DE" sz="2000" dirty="0"/>
              <a:t>-quality </a:t>
            </a:r>
            <a:r>
              <a:rPr lang="de-DE" sz="2000" dirty="0" err="1"/>
              <a:t>data</a:t>
            </a:r>
            <a:r>
              <a:rPr lang="de-DE" sz="2000" dirty="0"/>
              <a:t>) </a:t>
            </a:r>
            <a:r>
              <a:rPr lang="de-DE" sz="2000" dirty="0">
                <a:sym typeface="Wingdings" pitchFamily="2" charset="2"/>
              </a:rPr>
              <a:t> robust </a:t>
            </a:r>
            <a:r>
              <a:rPr lang="de-DE" sz="2000" dirty="0" err="1">
                <a:sym typeface="Wingdings" pitchFamily="2" charset="2"/>
              </a:rPr>
              <a:t>predictions</a:t>
            </a:r>
            <a:r>
              <a:rPr lang="de-DE" sz="2000" dirty="0">
                <a:sym typeface="Wingdings" pitchFamily="2" charset="2"/>
              </a:rPr>
              <a:t> </a:t>
            </a:r>
            <a:r>
              <a:rPr lang="de-DE" sz="2000" dirty="0" err="1">
                <a:sym typeface="Wingdings" pitchFamily="2" charset="2"/>
              </a:rPr>
              <a:t>and</a:t>
            </a:r>
            <a:r>
              <a:rPr lang="de-DE" sz="2000" dirty="0">
                <a:sym typeface="Wingdings" pitchFamily="2" charset="2"/>
              </a:rPr>
              <a:t> </a:t>
            </a:r>
            <a:r>
              <a:rPr lang="de-DE" sz="2000" dirty="0" err="1">
                <a:sym typeface="Wingdings" pitchFamily="2" charset="2"/>
              </a:rPr>
              <a:t>projections</a:t>
            </a:r>
            <a:r>
              <a:rPr lang="de-DE" sz="2000" dirty="0">
                <a:sym typeface="Wingdings" pitchFamily="2" charset="2"/>
              </a:rPr>
              <a:t> </a:t>
            </a:r>
            <a:r>
              <a:rPr lang="de-DE" sz="2000" dirty="0" err="1">
                <a:sym typeface="Wingdings" pitchFamily="2" charset="2"/>
              </a:rPr>
              <a:t>expected</a:t>
            </a:r>
            <a:endParaRPr lang="de-DE" sz="2000" dirty="0"/>
          </a:p>
        </p:txBody>
      </p:sp>
      <p:sp>
        <p:nvSpPr>
          <p:cNvPr id="15" name="Textfeld 14">
            <a:extLst>
              <a:ext uri="{FF2B5EF4-FFF2-40B4-BE49-F238E27FC236}">
                <a16:creationId xmlns:a16="http://schemas.microsoft.com/office/drawing/2014/main" id="{432DCD37-C816-6B4C-BE63-10595B1754D7}"/>
              </a:ext>
            </a:extLst>
          </p:cNvPr>
          <p:cNvSpPr txBox="1"/>
          <p:nvPr/>
        </p:nvSpPr>
        <p:spPr>
          <a:xfrm>
            <a:off x="289897" y="3207585"/>
            <a:ext cx="11439259" cy="1015663"/>
          </a:xfrm>
          <a:prstGeom prst="rect">
            <a:avLst/>
          </a:prstGeom>
          <a:noFill/>
        </p:spPr>
        <p:txBody>
          <a:bodyPr wrap="square" rtlCol="0">
            <a:spAutoFit/>
          </a:bodyPr>
          <a:lstStyle/>
          <a:p>
            <a:pPr marL="285750" indent="-285750">
              <a:buFont typeface="Arial" panose="020B0604020202020204" pitchFamily="34" charset="0"/>
              <a:buChar char="•"/>
            </a:pPr>
            <a:r>
              <a:rPr lang="de-DE" sz="2000" dirty="0"/>
              <a:t>At global </a:t>
            </a:r>
            <a:r>
              <a:rPr lang="de-DE" sz="2000" dirty="0" err="1"/>
              <a:t>scale</a:t>
            </a:r>
            <a:r>
              <a:rPr lang="de-DE" sz="2000" dirty="0"/>
              <a:t>, </a:t>
            </a:r>
            <a:r>
              <a:rPr lang="de-DE" sz="2000" dirty="0" err="1"/>
              <a:t>available</a:t>
            </a:r>
            <a:r>
              <a:rPr lang="de-DE" sz="2000" dirty="0"/>
              <a:t> </a:t>
            </a:r>
            <a:r>
              <a:rPr lang="de-DE" sz="2000" dirty="0" err="1"/>
              <a:t>water</a:t>
            </a:r>
            <a:r>
              <a:rPr lang="de-DE" sz="2000" dirty="0"/>
              <a:t>-quality </a:t>
            </a:r>
            <a:r>
              <a:rPr lang="de-DE" sz="2000" dirty="0" err="1"/>
              <a:t>monitoring</a:t>
            </a:r>
            <a:r>
              <a:rPr lang="de-DE" sz="2000" dirty="0"/>
              <a:t> </a:t>
            </a:r>
            <a:r>
              <a:rPr lang="de-DE" sz="2000" dirty="0" err="1"/>
              <a:t>data</a:t>
            </a:r>
            <a:r>
              <a:rPr lang="de-DE" sz="2000" dirty="0"/>
              <a:t> </a:t>
            </a:r>
            <a:r>
              <a:rPr lang="de-DE" sz="2000" dirty="0" err="1"/>
              <a:t>is</a:t>
            </a:r>
            <a:r>
              <a:rPr lang="de-DE" sz="2000" dirty="0"/>
              <a:t> </a:t>
            </a:r>
            <a:r>
              <a:rPr lang="de-DE" sz="2000" dirty="0" err="1"/>
              <a:t>sparse</a:t>
            </a:r>
            <a:r>
              <a:rPr lang="de-DE" sz="2000" dirty="0"/>
              <a:t>. Model </a:t>
            </a:r>
            <a:r>
              <a:rPr lang="de-DE" sz="2000" dirty="0" err="1"/>
              <a:t>optimised</a:t>
            </a:r>
            <a:r>
              <a:rPr lang="de-DE" sz="2000" dirty="0"/>
              <a:t> </a:t>
            </a:r>
            <a:r>
              <a:rPr lang="de-DE" sz="2000" dirty="0" err="1"/>
              <a:t>monitoring</a:t>
            </a:r>
            <a:r>
              <a:rPr lang="de-DE" sz="2000" dirty="0"/>
              <a:t> </a:t>
            </a:r>
            <a:r>
              <a:rPr lang="de-DE" sz="2000" dirty="0" err="1"/>
              <a:t>concepts</a:t>
            </a:r>
            <a:r>
              <a:rPr lang="de-DE" sz="2000" dirty="0"/>
              <a:t> (e.g. at relevant </a:t>
            </a:r>
            <a:r>
              <a:rPr lang="de-DE" sz="2000" dirty="0" err="1"/>
              <a:t>discharge</a:t>
            </a:r>
            <a:r>
              <a:rPr lang="de-DE" sz="2000" dirty="0"/>
              <a:t> </a:t>
            </a:r>
            <a:r>
              <a:rPr lang="de-DE" sz="2000" dirty="0" err="1"/>
              <a:t>points</a:t>
            </a:r>
            <a:r>
              <a:rPr lang="de-DE" sz="2000" dirty="0"/>
              <a:t>) </a:t>
            </a:r>
            <a:r>
              <a:rPr lang="de-DE" sz="2000" dirty="0" err="1"/>
              <a:t>employing</a:t>
            </a:r>
            <a:r>
              <a:rPr lang="de-DE" sz="2000" dirty="0"/>
              <a:t> </a:t>
            </a:r>
            <a:r>
              <a:rPr lang="de-DE" sz="2000" dirty="0" err="1"/>
              <a:t>standardized</a:t>
            </a:r>
            <a:r>
              <a:rPr lang="de-DE" sz="2000" dirty="0"/>
              <a:t> </a:t>
            </a:r>
            <a:r>
              <a:rPr lang="de-DE" sz="2000" dirty="0" err="1"/>
              <a:t>procedures</a:t>
            </a:r>
            <a:r>
              <a:rPr lang="de-DE" sz="2000" dirty="0"/>
              <a:t> </a:t>
            </a:r>
            <a:r>
              <a:rPr lang="de-DE" sz="2000" dirty="0" err="1"/>
              <a:t>are</a:t>
            </a:r>
            <a:r>
              <a:rPr lang="de-DE" sz="2000" dirty="0"/>
              <a:t> </a:t>
            </a:r>
            <a:r>
              <a:rPr lang="de-DE" sz="2000" dirty="0" err="1"/>
              <a:t>urgently</a:t>
            </a:r>
            <a:r>
              <a:rPr lang="de-DE" sz="2000" dirty="0"/>
              <a:t> </a:t>
            </a:r>
            <a:r>
              <a:rPr lang="de-DE" sz="2000" dirty="0" err="1"/>
              <a:t>needed</a:t>
            </a:r>
            <a:r>
              <a:rPr lang="de-DE" sz="2000" dirty="0"/>
              <a:t>.</a:t>
            </a:r>
          </a:p>
        </p:txBody>
      </p:sp>
      <p:sp>
        <p:nvSpPr>
          <p:cNvPr id="7" name="Textfeld 6">
            <a:extLst>
              <a:ext uri="{FF2B5EF4-FFF2-40B4-BE49-F238E27FC236}">
                <a16:creationId xmlns:a16="http://schemas.microsoft.com/office/drawing/2014/main" id="{0D7389C7-C6BA-DC4F-BE9B-0067C2CA6E97}"/>
              </a:ext>
            </a:extLst>
          </p:cNvPr>
          <p:cNvSpPr txBox="1"/>
          <p:nvPr/>
        </p:nvSpPr>
        <p:spPr>
          <a:xfrm>
            <a:off x="305595" y="4285960"/>
            <a:ext cx="11333249" cy="984885"/>
          </a:xfrm>
          <a:prstGeom prst="rect">
            <a:avLst/>
          </a:prstGeom>
          <a:noFill/>
        </p:spPr>
        <p:txBody>
          <a:bodyPr wrap="square" rtlCol="0">
            <a:spAutoFit/>
          </a:bodyPr>
          <a:lstStyle/>
          <a:p>
            <a:pPr marL="342900" indent="-342900">
              <a:buFont typeface="Arial" panose="020B0604020202020204" pitchFamily="34" charset="0"/>
              <a:buChar char="•"/>
            </a:pPr>
            <a:r>
              <a:rPr lang="de-DE" sz="2000" dirty="0"/>
              <a:t>A global </a:t>
            </a:r>
            <a:r>
              <a:rPr lang="de-DE" sz="2000" dirty="0" err="1"/>
              <a:t>Water</a:t>
            </a:r>
            <a:r>
              <a:rPr lang="de-DE" sz="2000" dirty="0"/>
              <a:t>(-quality)-DT </a:t>
            </a:r>
            <a:r>
              <a:rPr lang="de-DE" sz="2000" dirty="0" err="1"/>
              <a:t>needs</a:t>
            </a:r>
            <a:r>
              <a:rPr lang="de-DE" sz="2000" dirty="0"/>
              <a:t> </a:t>
            </a:r>
            <a:r>
              <a:rPr lang="de-DE" sz="2000" dirty="0" err="1"/>
              <a:t>to</a:t>
            </a:r>
            <a:r>
              <a:rPr lang="de-DE" sz="2000" dirty="0"/>
              <a:t> </a:t>
            </a:r>
            <a:r>
              <a:rPr lang="de-DE" sz="2000" dirty="0" err="1"/>
              <a:t>combine</a:t>
            </a:r>
            <a:r>
              <a:rPr lang="de-DE" sz="2000" dirty="0"/>
              <a:t> </a:t>
            </a:r>
            <a:r>
              <a:rPr lang="de-DE" sz="2000" dirty="0" err="1"/>
              <a:t>densly</a:t>
            </a:r>
            <a:r>
              <a:rPr lang="de-DE" sz="2000" dirty="0"/>
              <a:t> </a:t>
            </a:r>
            <a:r>
              <a:rPr lang="de-DE" sz="2000" dirty="0" err="1"/>
              <a:t>monitored</a:t>
            </a:r>
            <a:r>
              <a:rPr lang="de-DE" sz="2000" dirty="0"/>
              <a:t> </a:t>
            </a:r>
            <a:r>
              <a:rPr lang="de-DE" sz="2000" dirty="0" err="1"/>
              <a:t>as</a:t>
            </a:r>
            <a:r>
              <a:rPr lang="de-DE" sz="2000" dirty="0"/>
              <a:t> </a:t>
            </a:r>
            <a:r>
              <a:rPr lang="de-DE" sz="2000" dirty="0" err="1"/>
              <a:t>well</a:t>
            </a:r>
            <a:r>
              <a:rPr lang="de-DE" sz="2000" dirty="0"/>
              <a:t> </a:t>
            </a:r>
            <a:r>
              <a:rPr lang="de-DE" sz="2000" dirty="0" err="1"/>
              <a:t>as</a:t>
            </a:r>
            <a:r>
              <a:rPr lang="de-DE" sz="2000" dirty="0"/>
              <a:t> </a:t>
            </a:r>
            <a:r>
              <a:rPr lang="de-DE" sz="2000" dirty="0" err="1"/>
              <a:t>sparsly</a:t>
            </a:r>
            <a:r>
              <a:rPr lang="de-DE" sz="2000" dirty="0"/>
              <a:t> </a:t>
            </a:r>
            <a:r>
              <a:rPr lang="de-DE" sz="2000" dirty="0" err="1"/>
              <a:t>monitored</a:t>
            </a:r>
            <a:r>
              <a:rPr lang="de-DE" sz="2000" dirty="0"/>
              <a:t> </a:t>
            </a:r>
            <a:r>
              <a:rPr lang="de-DE" sz="2000" dirty="0" err="1"/>
              <a:t>areas</a:t>
            </a:r>
            <a:r>
              <a:rPr lang="de-DE" sz="2000" dirty="0"/>
              <a:t> </a:t>
            </a:r>
            <a:r>
              <a:rPr lang="de-DE" sz="2000" dirty="0" err="1"/>
              <a:t>and</a:t>
            </a:r>
            <a:r>
              <a:rPr lang="de-DE" sz="2000" dirty="0"/>
              <a:t> </a:t>
            </a:r>
            <a:r>
              <a:rPr lang="de-DE" sz="2000" dirty="0" err="1"/>
              <a:t>should</a:t>
            </a:r>
            <a:r>
              <a:rPr lang="de-DE" sz="2000" dirty="0"/>
              <a:t> </a:t>
            </a:r>
            <a:r>
              <a:rPr lang="de-DE" sz="2000" dirty="0" err="1"/>
              <a:t>use</a:t>
            </a:r>
            <a:r>
              <a:rPr lang="de-DE" sz="2000" dirty="0"/>
              <a:t> </a:t>
            </a:r>
            <a:r>
              <a:rPr lang="de-DE" sz="2000" dirty="0" err="1"/>
              <a:t>proxis</a:t>
            </a:r>
            <a:r>
              <a:rPr lang="de-DE" sz="2000" dirty="0"/>
              <a:t> (e.g. </a:t>
            </a:r>
            <a:r>
              <a:rPr lang="de-DE" sz="2000" dirty="0" err="1"/>
              <a:t>population</a:t>
            </a:r>
            <a:r>
              <a:rPr lang="de-DE" sz="2000" dirty="0"/>
              <a:t> </a:t>
            </a:r>
            <a:r>
              <a:rPr lang="de-DE" sz="2000" dirty="0" err="1"/>
              <a:t>distribution</a:t>
            </a:r>
            <a:r>
              <a:rPr lang="de-DE" sz="2000" dirty="0"/>
              <a:t>, remote </a:t>
            </a:r>
            <a:r>
              <a:rPr lang="de-DE" sz="2000" dirty="0" err="1"/>
              <a:t>sensing</a:t>
            </a:r>
            <a:r>
              <a:rPr lang="de-DE" sz="2000" dirty="0"/>
              <a:t>, </a:t>
            </a:r>
            <a:r>
              <a:rPr lang="de-DE" sz="2000" dirty="0" err="1"/>
              <a:t>statistics</a:t>
            </a:r>
            <a:r>
              <a:rPr lang="de-DE" sz="2000" dirty="0"/>
              <a:t>). </a:t>
            </a:r>
          </a:p>
          <a:p>
            <a:endParaRPr lang="de-DE" dirty="0"/>
          </a:p>
        </p:txBody>
      </p:sp>
      <p:sp>
        <p:nvSpPr>
          <p:cNvPr id="16" name="Textfeld 15">
            <a:extLst>
              <a:ext uri="{FF2B5EF4-FFF2-40B4-BE49-F238E27FC236}">
                <a16:creationId xmlns:a16="http://schemas.microsoft.com/office/drawing/2014/main" id="{C12EADBF-08AA-3D46-9ED3-CE8F15DA98F3}"/>
              </a:ext>
            </a:extLst>
          </p:cNvPr>
          <p:cNvSpPr txBox="1"/>
          <p:nvPr/>
        </p:nvSpPr>
        <p:spPr>
          <a:xfrm>
            <a:off x="305595" y="5215794"/>
            <a:ext cx="11333249" cy="707886"/>
          </a:xfrm>
          <a:prstGeom prst="rect">
            <a:avLst/>
          </a:prstGeom>
          <a:noFill/>
        </p:spPr>
        <p:txBody>
          <a:bodyPr wrap="square" rtlCol="0">
            <a:spAutoFit/>
          </a:bodyPr>
          <a:lstStyle/>
          <a:p>
            <a:pPr marL="342900" indent="-342900">
              <a:buFont typeface="Arial" panose="020B0604020202020204" pitchFamily="34" charset="0"/>
              <a:buChar char="•"/>
            </a:pPr>
            <a:r>
              <a:rPr lang="de-DE" sz="2000" dirty="0"/>
              <a:t>A global </a:t>
            </a:r>
            <a:r>
              <a:rPr lang="de-DE" sz="2000" dirty="0" err="1"/>
              <a:t>Water</a:t>
            </a:r>
            <a:r>
              <a:rPr lang="de-DE" sz="2000" dirty="0"/>
              <a:t>(-quality)-DT </a:t>
            </a:r>
            <a:r>
              <a:rPr lang="de-DE" sz="2000" dirty="0" err="1"/>
              <a:t>needs</a:t>
            </a:r>
            <a:r>
              <a:rPr lang="de-DE" sz="2000" dirty="0"/>
              <a:t> </a:t>
            </a:r>
            <a:r>
              <a:rPr lang="de-DE" sz="2000" dirty="0" err="1"/>
              <a:t>to</a:t>
            </a:r>
            <a:r>
              <a:rPr lang="de-DE" sz="2000" dirty="0"/>
              <a:t> </a:t>
            </a:r>
            <a:r>
              <a:rPr lang="de-DE" sz="2000" dirty="0" err="1"/>
              <a:t>connect</a:t>
            </a:r>
            <a:r>
              <a:rPr lang="de-DE" sz="2000" dirty="0"/>
              <a:t> </a:t>
            </a:r>
            <a:r>
              <a:rPr lang="de-DE" sz="2000" dirty="0" err="1"/>
              <a:t>terrestrial</a:t>
            </a:r>
            <a:r>
              <a:rPr lang="de-DE" sz="2000" dirty="0"/>
              <a:t> </a:t>
            </a:r>
            <a:r>
              <a:rPr lang="de-DE" sz="2000" dirty="0" err="1"/>
              <a:t>effluent</a:t>
            </a:r>
            <a:r>
              <a:rPr lang="de-DE" sz="2000" dirty="0"/>
              <a:t> </a:t>
            </a:r>
            <a:r>
              <a:rPr lang="de-DE" sz="2000" dirty="0" err="1"/>
              <a:t>data</a:t>
            </a:r>
            <a:r>
              <a:rPr lang="de-DE" sz="2000" dirty="0"/>
              <a:t> </a:t>
            </a:r>
            <a:r>
              <a:rPr lang="de-DE" sz="2000" dirty="0" err="1"/>
              <a:t>with</a:t>
            </a:r>
            <a:r>
              <a:rPr lang="de-DE" sz="2000" dirty="0"/>
              <a:t> </a:t>
            </a:r>
            <a:r>
              <a:rPr lang="de-DE" sz="2000" dirty="0" err="1"/>
              <a:t>ocean</a:t>
            </a:r>
            <a:r>
              <a:rPr lang="de-DE" sz="2000" dirty="0"/>
              <a:t> </a:t>
            </a:r>
            <a:r>
              <a:rPr lang="de-DE" sz="2000" dirty="0" err="1"/>
              <a:t>water</a:t>
            </a:r>
            <a:r>
              <a:rPr lang="de-DE" sz="2000" dirty="0"/>
              <a:t> </a:t>
            </a:r>
            <a:r>
              <a:rPr lang="de-DE" sz="2000" dirty="0" err="1"/>
              <a:t>quality</a:t>
            </a:r>
            <a:r>
              <a:rPr lang="de-DE" sz="2000" dirty="0"/>
              <a:t> </a:t>
            </a:r>
            <a:r>
              <a:rPr lang="de-DE" sz="2000" dirty="0" err="1"/>
              <a:t>data</a:t>
            </a:r>
            <a:endParaRPr lang="de-DE" dirty="0"/>
          </a:p>
        </p:txBody>
      </p:sp>
      <p:sp>
        <p:nvSpPr>
          <p:cNvPr id="10" name="Textfeld 9">
            <a:extLst>
              <a:ext uri="{FF2B5EF4-FFF2-40B4-BE49-F238E27FC236}">
                <a16:creationId xmlns:a16="http://schemas.microsoft.com/office/drawing/2014/main" id="{05C7F751-0828-B843-A880-E96F9113DC03}"/>
              </a:ext>
            </a:extLst>
          </p:cNvPr>
          <p:cNvSpPr txBox="1"/>
          <p:nvPr/>
        </p:nvSpPr>
        <p:spPr>
          <a:xfrm>
            <a:off x="99129" y="5990564"/>
            <a:ext cx="12138644" cy="400110"/>
          </a:xfrm>
          <a:prstGeom prst="rect">
            <a:avLst/>
          </a:prstGeom>
          <a:solidFill>
            <a:schemeClr val="bg1">
              <a:lumMod val="85000"/>
            </a:schemeClr>
          </a:solidFill>
        </p:spPr>
        <p:txBody>
          <a:bodyPr wrap="none" rtlCol="0">
            <a:spAutoFit/>
          </a:bodyPr>
          <a:lstStyle/>
          <a:p>
            <a:r>
              <a:rPr lang="de-DE" sz="2000" dirty="0">
                <a:sym typeface="Wingdings" pitchFamily="2" charset="2"/>
              </a:rPr>
              <a:t> T</a:t>
            </a:r>
            <a:r>
              <a:rPr lang="de-DE" sz="2000" dirty="0"/>
              <a:t>he </a:t>
            </a:r>
            <a:r>
              <a:rPr lang="de-DE" sz="2000" dirty="0" err="1"/>
              <a:t>detailed</a:t>
            </a:r>
            <a:r>
              <a:rPr lang="de-DE" sz="2000" dirty="0"/>
              <a:t> </a:t>
            </a:r>
            <a:r>
              <a:rPr lang="de-DE" sz="2000" dirty="0" err="1"/>
              <a:t>and</a:t>
            </a:r>
            <a:r>
              <a:rPr lang="de-DE" sz="2000" dirty="0"/>
              <a:t> final design/</a:t>
            </a:r>
            <a:r>
              <a:rPr lang="de-DE" sz="2000" dirty="0" err="1"/>
              <a:t>focus</a:t>
            </a:r>
            <a:r>
              <a:rPr lang="de-DE" sz="2000" dirty="0"/>
              <a:t> </a:t>
            </a:r>
            <a:r>
              <a:rPr lang="de-DE" sz="2000" dirty="0" err="1"/>
              <a:t>of</a:t>
            </a:r>
            <a:r>
              <a:rPr lang="de-DE" sz="2000" dirty="0"/>
              <a:t> </a:t>
            </a:r>
            <a:r>
              <a:rPr lang="de-DE" sz="2000" dirty="0" err="1"/>
              <a:t>the</a:t>
            </a:r>
            <a:r>
              <a:rPr lang="de-DE" sz="2000" dirty="0"/>
              <a:t> DT will </a:t>
            </a:r>
            <a:r>
              <a:rPr lang="de-DE" sz="2000" dirty="0" err="1"/>
              <a:t>rely</a:t>
            </a:r>
            <a:r>
              <a:rPr lang="de-DE" sz="2000" dirty="0"/>
              <a:t> on </a:t>
            </a:r>
            <a:r>
              <a:rPr lang="de-DE" sz="2000" dirty="0" err="1"/>
              <a:t>stakeholders</a:t>
            </a:r>
            <a:r>
              <a:rPr lang="de-DE" sz="2000" dirty="0"/>
              <a:t> </a:t>
            </a:r>
            <a:r>
              <a:rPr lang="de-DE" sz="2000" dirty="0" err="1"/>
              <a:t>representing</a:t>
            </a:r>
            <a:r>
              <a:rPr lang="de-DE" sz="2000" dirty="0"/>
              <a:t> </a:t>
            </a:r>
            <a:r>
              <a:rPr lang="de-DE" sz="2000" dirty="0" err="1"/>
              <a:t>the</a:t>
            </a:r>
            <a:r>
              <a:rPr lang="de-DE" sz="2000" dirty="0"/>
              <a:t> </a:t>
            </a:r>
            <a:r>
              <a:rPr lang="de-DE" sz="2000" dirty="0" err="1"/>
              <a:t>sectors</a:t>
            </a:r>
            <a:r>
              <a:rPr lang="de-DE" sz="2000" dirty="0"/>
              <a:t> </a:t>
            </a:r>
            <a:r>
              <a:rPr lang="de-DE" sz="2000" dirty="0" err="1"/>
              <a:t>involved</a:t>
            </a:r>
            <a:endParaRPr lang="de-DE" sz="2000" dirty="0"/>
          </a:p>
        </p:txBody>
      </p:sp>
    </p:spTree>
    <p:extLst>
      <p:ext uri="{BB962C8B-B14F-4D97-AF65-F5344CB8AC3E}">
        <p14:creationId xmlns:p14="http://schemas.microsoft.com/office/powerpoint/2010/main" val="405269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DieErdeBeiNacht">
            <a:extLst>
              <a:ext uri="{FF2B5EF4-FFF2-40B4-BE49-F238E27FC236}">
                <a16:creationId xmlns:a16="http://schemas.microsoft.com/office/drawing/2014/main" id="{C985A6F7-2DEE-D14F-A951-55C3B9DCBF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53" b="23207"/>
          <a:stretch/>
        </p:blipFill>
        <p:spPr bwMode="auto">
          <a:xfrm>
            <a:off x="239186" y="1509185"/>
            <a:ext cx="11721284" cy="518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56000"/>
            <a:ext cx="12192000" cy="406400"/>
          </a:xfrm>
          <a:prstGeom prst="rect">
            <a:avLst/>
          </a:prstGeom>
        </p:spPr>
      </p:pic>
      <p:sp>
        <p:nvSpPr>
          <p:cNvPr id="2" name="Textfeld 1"/>
          <p:cNvSpPr txBox="1"/>
          <p:nvPr/>
        </p:nvSpPr>
        <p:spPr>
          <a:xfrm>
            <a:off x="3842797" y="3695337"/>
            <a:ext cx="4537276" cy="2061911"/>
          </a:xfrm>
          <a:prstGeom prst="rect">
            <a:avLst/>
          </a:prstGeom>
          <a:noFill/>
        </p:spPr>
        <p:txBody>
          <a:bodyPr wrap="square" rtlCol="0">
            <a:spAutoFit/>
          </a:bodyPr>
          <a:lstStyle/>
          <a:p>
            <a:pPr algn="ctr"/>
            <a:r>
              <a:rPr lang="de-DE" sz="2933" dirty="0">
                <a:solidFill>
                  <a:schemeClr val="bg1"/>
                </a:solidFill>
              </a:rPr>
              <a:t>Thank </a:t>
            </a:r>
            <a:r>
              <a:rPr lang="de-DE" sz="2933" dirty="0" err="1">
                <a:solidFill>
                  <a:schemeClr val="bg1"/>
                </a:solidFill>
              </a:rPr>
              <a:t>you</a:t>
            </a:r>
            <a:r>
              <a:rPr lang="de-DE" sz="2933" dirty="0">
                <a:solidFill>
                  <a:schemeClr val="bg1"/>
                </a:solidFill>
              </a:rPr>
              <a:t> </a:t>
            </a:r>
            <a:r>
              <a:rPr lang="de-DE" sz="2933" dirty="0" err="1">
                <a:solidFill>
                  <a:schemeClr val="bg1"/>
                </a:solidFill>
              </a:rPr>
              <a:t>for</a:t>
            </a:r>
            <a:r>
              <a:rPr lang="de-DE" sz="2933" dirty="0">
                <a:solidFill>
                  <a:schemeClr val="bg1"/>
                </a:solidFill>
              </a:rPr>
              <a:t> your </a:t>
            </a:r>
            <a:r>
              <a:rPr lang="de-DE" sz="2933" dirty="0" err="1">
                <a:solidFill>
                  <a:schemeClr val="bg1"/>
                </a:solidFill>
              </a:rPr>
              <a:t>attention</a:t>
            </a:r>
            <a:r>
              <a:rPr lang="de-DE" sz="2933" dirty="0">
                <a:solidFill>
                  <a:schemeClr val="bg1"/>
                </a:solidFill>
              </a:rPr>
              <a:t>!</a:t>
            </a:r>
          </a:p>
          <a:p>
            <a:pPr algn="ctr"/>
            <a:endParaRPr lang="de-DE" sz="2933" dirty="0">
              <a:solidFill>
                <a:schemeClr val="bg1"/>
              </a:solidFill>
            </a:endParaRPr>
          </a:p>
          <a:p>
            <a:pPr algn="ctr"/>
            <a:r>
              <a:rPr lang="de-DE" sz="2000" dirty="0" err="1">
                <a:solidFill>
                  <a:schemeClr val="bg1"/>
                </a:solidFill>
              </a:rPr>
              <a:t>hartwig.kremer@un.org</a:t>
            </a:r>
            <a:r>
              <a:rPr lang="de-DE" sz="2000" dirty="0">
                <a:solidFill>
                  <a:schemeClr val="bg1"/>
                </a:solidFill>
              </a:rPr>
              <a:t>  </a:t>
            </a:r>
            <a:r>
              <a:rPr lang="de-DE" sz="2000" dirty="0" err="1">
                <a:solidFill>
                  <a:schemeClr val="bg1"/>
                </a:solidFill>
              </a:rPr>
              <a:t>georg.teutsch@ufz.de</a:t>
            </a:r>
            <a:endParaRPr lang="de-DE" sz="2000" dirty="0">
              <a:solidFill>
                <a:schemeClr val="bg1"/>
              </a:solidFill>
            </a:endParaRPr>
          </a:p>
        </p:txBody>
      </p:sp>
      <p:pic>
        <p:nvPicPr>
          <p:cNvPr id="12" name="Picture 3">
            <a:extLst>
              <a:ext uri="{FF2B5EF4-FFF2-40B4-BE49-F238E27FC236}">
                <a16:creationId xmlns:a16="http://schemas.microsoft.com/office/drawing/2014/main" id="{905CF421-AA20-9844-B851-69527E495DCC}"/>
              </a:ext>
            </a:extLst>
          </p:cNvPr>
          <p:cNvPicPr>
            <a:picLocks noChangeAspect="1"/>
          </p:cNvPicPr>
          <p:nvPr/>
        </p:nvPicPr>
        <p:blipFill>
          <a:blip r:embed="rId5"/>
          <a:srcRect/>
          <a:stretch/>
        </p:blipFill>
        <p:spPr>
          <a:xfrm>
            <a:off x="9624518" y="137036"/>
            <a:ext cx="2353879" cy="1143472"/>
          </a:xfrm>
          <a:prstGeom prst="rect">
            <a:avLst/>
          </a:prstGeom>
        </p:spPr>
      </p:pic>
      <p:pic>
        <p:nvPicPr>
          <p:cNvPr id="13" name="Picture 3">
            <a:extLst>
              <a:ext uri="{FF2B5EF4-FFF2-40B4-BE49-F238E27FC236}">
                <a16:creationId xmlns:a16="http://schemas.microsoft.com/office/drawing/2014/main" id="{7495D8BF-10CD-3A4D-8993-975815647847}"/>
              </a:ext>
            </a:extLst>
          </p:cNvPr>
          <p:cNvPicPr>
            <a:picLocks noChangeAspect="1"/>
          </p:cNvPicPr>
          <p:nvPr/>
        </p:nvPicPr>
        <p:blipFill>
          <a:blip r:embed="rId5"/>
          <a:srcRect/>
          <a:stretch/>
        </p:blipFill>
        <p:spPr>
          <a:xfrm>
            <a:off x="9567912" y="211057"/>
            <a:ext cx="2353879" cy="1143472"/>
          </a:xfrm>
          <a:prstGeom prst="rect">
            <a:avLst/>
          </a:prstGeom>
          <a:solidFill>
            <a:srgbClr val="0070C0"/>
          </a:solidFill>
        </p:spPr>
      </p:pic>
      <p:sp>
        <p:nvSpPr>
          <p:cNvPr id="3" name="Textfeld 2">
            <a:extLst>
              <a:ext uri="{FF2B5EF4-FFF2-40B4-BE49-F238E27FC236}">
                <a16:creationId xmlns:a16="http://schemas.microsoft.com/office/drawing/2014/main" id="{F5DB3F89-73A5-2140-AC03-8CB3A5C59C1A}"/>
              </a:ext>
            </a:extLst>
          </p:cNvPr>
          <p:cNvSpPr txBox="1"/>
          <p:nvPr/>
        </p:nvSpPr>
        <p:spPr>
          <a:xfrm>
            <a:off x="259642" y="6291618"/>
            <a:ext cx="7303914" cy="307777"/>
          </a:xfrm>
          <a:prstGeom prst="rect">
            <a:avLst/>
          </a:prstGeom>
          <a:noFill/>
        </p:spPr>
        <p:txBody>
          <a:bodyPr wrap="square" rtlCol="0">
            <a:spAutoFit/>
          </a:bodyPr>
          <a:lstStyle/>
          <a:p>
            <a:r>
              <a:rPr lang="de-DE" sz="1400" dirty="0" err="1">
                <a:solidFill>
                  <a:schemeClr val="bg1"/>
                </a:solidFill>
              </a:rPr>
              <a:t>Acknowledgements</a:t>
            </a:r>
            <a:r>
              <a:rPr lang="de-DE" sz="1400" dirty="0">
                <a:solidFill>
                  <a:schemeClr val="bg1"/>
                </a:solidFill>
              </a:rPr>
              <a:t>: Dietrich Borchardt, Sabine </a:t>
            </a:r>
            <a:r>
              <a:rPr lang="de-DE" sz="1400" dirty="0" err="1">
                <a:solidFill>
                  <a:schemeClr val="bg1"/>
                </a:solidFill>
              </a:rPr>
              <a:t>Attinger</a:t>
            </a:r>
            <a:r>
              <a:rPr lang="de-DE" sz="1400" dirty="0">
                <a:solidFill>
                  <a:schemeClr val="bg1"/>
                </a:solidFill>
              </a:rPr>
              <a:t>, Andreas </a:t>
            </a:r>
            <a:r>
              <a:rPr lang="de-DE" sz="1400" dirty="0" err="1">
                <a:solidFill>
                  <a:schemeClr val="bg1"/>
                </a:solidFill>
              </a:rPr>
              <a:t>Musolff</a:t>
            </a:r>
            <a:r>
              <a:rPr lang="de-DE" sz="1400" dirty="0">
                <a:solidFill>
                  <a:schemeClr val="bg1"/>
                </a:solidFill>
              </a:rPr>
              <a:t> et al.</a:t>
            </a:r>
          </a:p>
        </p:txBody>
      </p:sp>
    </p:spTree>
    <p:extLst>
      <p:ext uri="{BB962C8B-B14F-4D97-AF65-F5344CB8AC3E}">
        <p14:creationId xmlns:p14="http://schemas.microsoft.com/office/powerpoint/2010/main" val="2946895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209052" y="1160063"/>
            <a:ext cx="7679262" cy="5156201"/>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Roboto Regular"/>
              <a:ea typeface="+mj-ea"/>
            </a:endParaRPr>
          </a:p>
        </p:txBody>
      </p:sp>
      <p:pic>
        <p:nvPicPr>
          <p:cNvPr id="15" name="Content Placeholder 3" descr="Diagram&#10;&#10;Description automatically generated">
            <a:extLst>
              <a:ext uri="{FF2B5EF4-FFF2-40B4-BE49-F238E27FC236}">
                <a16:creationId xmlns:a16="http://schemas.microsoft.com/office/drawing/2014/main" id="{675BD4C1-A8CA-4281-B220-4E5595F5E273}"/>
              </a:ext>
            </a:extLst>
          </p:cNvPr>
          <p:cNvPicPr>
            <a:picLocks noChangeAspect="1"/>
          </p:cNvPicPr>
          <p:nvPr/>
        </p:nvPicPr>
        <p:blipFill rotWithShape="1">
          <a:blip r:embed="rId3">
            <a:extLst>
              <a:ext uri="{28A0092B-C50C-407E-A947-70E740481C1C}">
                <a14:useLocalDpi xmlns:a14="http://schemas.microsoft.com/office/drawing/2010/main" val="0"/>
              </a:ext>
            </a:extLst>
          </a:blip>
          <a:srcRect l="6147" t="9455" r="7754" b="4650"/>
          <a:stretch/>
        </p:blipFill>
        <p:spPr>
          <a:xfrm>
            <a:off x="3209052" y="1311075"/>
            <a:ext cx="5793022" cy="5156202"/>
          </a:xfrm>
          <a:prstGeom prst="rect">
            <a:avLst/>
          </a:prstGeom>
        </p:spPr>
      </p:pic>
      <p:sp>
        <p:nvSpPr>
          <p:cNvPr id="2" name="Title 1">
            <a:extLst>
              <a:ext uri="{FF2B5EF4-FFF2-40B4-BE49-F238E27FC236}">
                <a16:creationId xmlns:a16="http://schemas.microsoft.com/office/drawing/2014/main" id="{D74BA789-4847-4CE3-A04B-B5AAC71D4652}"/>
              </a:ext>
            </a:extLst>
          </p:cNvPr>
          <p:cNvSpPr>
            <a:spLocks noGrp="1"/>
          </p:cNvSpPr>
          <p:nvPr>
            <p:ph type="title"/>
          </p:nvPr>
        </p:nvSpPr>
        <p:spPr/>
        <p:txBody>
          <a:bodyPr>
            <a:normAutofit fontScale="90000"/>
          </a:bodyPr>
          <a:lstStyle/>
          <a:p>
            <a:r>
              <a:rPr lang="en-US" b="1" dirty="0"/>
              <a:t>Framing the Environmental Dimension of SDGs</a:t>
            </a:r>
            <a:br>
              <a:rPr lang="en-US" dirty="0"/>
            </a:br>
            <a:r>
              <a:rPr lang="en-US" sz="3100" dirty="0"/>
              <a:t>UNEP’s Medium-Term Strategy (MTS) 2022-2025 </a:t>
            </a:r>
            <a:br>
              <a:rPr lang="en-US" dirty="0"/>
            </a:br>
            <a:endParaRPr lang="en-US" dirty="0"/>
          </a:p>
        </p:txBody>
      </p:sp>
      <p:sp>
        <p:nvSpPr>
          <p:cNvPr id="4" name="Oval 3">
            <a:extLst>
              <a:ext uri="{FF2B5EF4-FFF2-40B4-BE49-F238E27FC236}">
                <a16:creationId xmlns:a16="http://schemas.microsoft.com/office/drawing/2014/main" id="{ADBE36CD-2CB7-4579-81EA-5EA17EFE0AA0}"/>
              </a:ext>
            </a:extLst>
          </p:cNvPr>
          <p:cNvSpPr/>
          <p:nvPr/>
        </p:nvSpPr>
        <p:spPr>
          <a:xfrm rot="19658119">
            <a:off x="6916178" y="2393439"/>
            <a:ext cx="1177803" cy="55197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26749FC6-022B-45FA-B2D7-C4317A82FCDC}"/>
              </a:ext>
            </a:extLst>
          </p:cNvPr>
          <p:cNvSpPr/>
          <p:nvPr/>
        </p:nvSpPr>
        <p:spPr>
          <a:xfrm rot="16200000">
            <a:off x="7768013" y="2209639"/>
            <a:ext cx="1177803" cy="55197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FB09FDA5-D027-4F53-A426-6557AC771804}"/>
              </a:ext>
            </a:extLst>
          </p:cNvPr>
          <p:cNvSpPr/>
          <p:nvPr/>
        </p:nvSpPr>
        <p:spPr>
          <a:xfrm rot="19514577">
            <a:off x="6980446" y="4035277"/>
            <a:ext cx="1290317" cy="60437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578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30F5-7029-4839-A05B-26E19C1AF6BA}"/>
              </a:ext>
            </a:extLst>
          </p:cNvPr>
          <p:cNvSpPr>
            <a:spLocks noGrp="1"/>
          </p:cNvSpPr>
          <p:nvPr>
            <p:ph type="title"/>
          </p:nvPr>
        </p:nvSpPr>
        <p:spPr/>
        <p:txBody>
          <a:bodyPr>
            <a:normAutofit fontScale="90000"/>
          </a:bodyPr>
          <a:lstStyle/>
          <a:p>
            <a:r>
              <a:rPr lang="en-US" sz="3200" b="1" dirty="0">
                <a:solidFill>
                  <a:srgbClr val="4EAEEA"/>
                </a:solidFill>
                <a:latin typeface="Roboto"/>
                <a:ea typeface="Roboto"/>
              </a:rPr>
              <a:t>Bridging from </a:t>
            </a:r>
            <a:r>
              <a:rPr lang="en-US" b="1" dirty="0">
                <a:solidFill>
                  <a:srgbClr val="4EAEEA"/>
                </a:solidFill>
                <a:latin typeface="Roboto"/>
                <a:ea typeface="Roboto"/>
              </a:rPr>
              <a:t>Data to Prediction and Services</a:t>
            </a:r>
            <a:br>
              <a:rPr lang="en-US" dirty="0">
                <a:solidFill>
                  <a:srgbClr val="4EAEEA"/>
                </a:solidFill>
                <a:latin typeface="Roboto"/>
                <a:ea typeface="Roboto"/>
              </a:rPr>
            </a:br>
            <a:r>
              <a:rPr lang="en-US" sz="3100" dirty="0">
                <a:solidFill>
                  <a:srgbClr val="4EAEEA"/>
                </a:solidFill>
                <a:latin typeface="Roboto"/>
                <a:ea typeface="Roboto"/>
              </a:rPr>
              <a:t>Reality Check: Global Water Quality In- Situ Data Collection &amp; </a:t>
            </a:r>
            <a:r>
              <a:rPr lang="en-US" sz="3100" dirty="0"/>
              <a:t>SDG Indicator 6.3.2 - 2020 data drive results</a:t>
            </a:r>
          </a:p>
        </p:txBody>
      </p:sp>
      <p:pic>
        <p:nvPicPr>
          <p:cNvPr id="3" name="Picture 2" descr="Map&#10;&#10;Description automatically generated">
            <a:extLst>
              <a:ext uri="{FF2B5EF4-FFF2-40B4-BE49-F238E27FC236}">
                <a16:creationId xmlns:a16="http://schemas.microsoft.com/office/drawing/2014/main" id="{FB68E937-8D73-4232-9120-C76AD4B92880}"/>
              </a:ext>
            </a:extLst>
          </p:cNvPr>
          <p:cNvPicPr>
            <a:picLocks noChangeAspect="1"/>
          </p:cNvPicPr>
          <p:nvPr/>
        </p:nvPicPr>
        <p:blipFill>
          <a:blip r:embed="rId2"/>
          <a:stretch>
            <a:fillRect/>
          </a:stretch>
        </p:blipFill>
        <p:spPr>
          <a:xfrm>
            <a:off x="99592" y="2246989"/>
            <a:ext cx="5802990" cy="2887725"/>
          </a:xfrm>
          <a:prstGeom prst="rect">
            <a:avLst/>
          </a:prstGeom>
        </p:spPr>
      </p:pic>
      <p:pic>
        <p:nvPicPr>
          <p:cNvPr id="1026" name="Picture 2">
            <a:extLst>
              <a:ext uri="{FF2B5EF4-FFF2-40B4-BE49-F238E27FC236}">
                <a16:creationId xmlns:a16="http://schemas.microsoft.com/office/drawing/2014/main" id="{E64F4D8C-E0D8-457F-A61B-FB1002B2C7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30"/>
          <a:stretch/>
        </p:blipFill>
        <p:spPr bwMode="auto">
          <a:xfrm>
            <a:off x="428846" y="5351588"/>
            <a:ext cx="11334307" cy="12146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F113590D-CD3B-47E2-955D-A4BD2EE28E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4645" y="2246989"/>
            <a:ext cx="6087764" cy="2887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AC720E-BC0A-4C77-9EBD-6712F21BE0B3}"/>
              </a:ext>
            </a:extLst>
          </p:cNvPr>
          <p:cNvSpPr txBox="1"/>
          <p:nvPr/>
        </p:nvSpPr>
        <p:spPr>
          <a:xfrm>
            <a:off x="99592" y="1678962"/>
            <a:ext cx="58029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B0F0"/>
                </a:solidFill>
                <a:effectLst/>
                <a:uLnTx/>
                <a:uFillTx/>
                <a:latin typeface="Roboto Regular"/>
                <a:ea typeface="Roboto" panose="02000000000000000000" pitchFamily="2" charset="0"/>
                <a:cs typeface="+mn-cs"/>
              </a:rPr>
              <a:t>GEMStat</a:t>
            </a:r>
            <a:r>
              <a:rPr kumimoji="0" lang="en-US" sz="2000" b="0" i="0" u="none" strike="noStrike" kern="1200" cap="none" spc="0" normalizeH="0" baseline="0" noProof="0" dirty="0">
                <a:ln>
                  <a:noFill/>
                </a:ln>
                <a:solidFill>
                  <a:srgbClr val="00B0F0"/>
                </a:solidFill>
                <a:effectLst/>
                <a:uLnTx/>
                <a:uFillTx/>
                <a:latin typeface="Roboto Regular"/>
                <a:ea typeface="Roboto" panose="02000000000000000000" pitchFamily="2" charset="0"/>
                <a:cs typeface="+mn-cs"/>
              </a:rPr>
              <a:t> In-Situ Data Collection</a:t>
            </a:r>
          </a:p>
        </p:txBody>
      </p:sp>
      <p:sp>
        <p:nvSpPr>
          <p:cNvPr id="7" name="TextBox 6">
            <a:extLst>
              <a:ext uri="{FF2B5EF4-FFF2-40B4-BE49-F238E27FC236}">
                <a16:creationId xmlns:a16="http://schemas.microsoft.com/office/drawing/2014/main" id="{11AB82C8-7929-451C-9EFC-04A8F80B8001}"/>
              </a:ext>
            </a:extLst>
          </p:cNvPr>
          <p:cNvSpPr txBox="1"/>
          <p:nvPr/>
        </p:nvSpPr>
        <p:spPr>
          <a:xfrm>
            <a:off x="5960163" y="1678962"/>
            <a:ext cx="60877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F0"/>
                </a:solidFill>
                <a:effectLst/>
                <a:uLnTx/>
                <a:uFillTx/>
                <a:latin typeface="Roboto Regular"/>
                <a:ea typeface="Roboto" panose="02000000000000000000" pitchFamily="2" charset="0"/>
                <a:cs typeface="+mn-cs"/>
              </a:rPr>
              <a:t>Good and Poor Water Quality Reported in 2020</a:t>
            </a:r>
          </a:p>
        </p:txBody>
      </p:sp>
    </p:spTree>
    <p:extLst>
      <p:ext uri="{BB962C8B-B14F-4D97-AF65-F5344CB8AC3E}">
        <p14:creationId xmlns:p14="http://schemas.microsoft.com/office/powerpoint/2010/main" val="512080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83931C8-827D-4AE4-912D-949E4B95BA64}"/>
              </a:ext>
            </a:extLst>
          </p:cNvPr>
          <p:cNvGrpSpPr/>
          <p:nvPr/>
        </p:nvGrpSpPr>
        <p:grpSpPr>
          <a:xfrm>
            <a:off x="3228510" y="1360488"/>
            <a:ext cx="5734979" cy="4934144"/>
            <a:chOff x="3228510" y="1360488"/>
            <a:chExt cx="5734979" cy="4934144"/>
          </a:xfrm>
        </p:grpSpPr>
        <p:grpSp>
          <p:nvGrpSpPr>
            <p:cNvPr id="8" name="Group 7">
              <a:extLst>
                <a:ext uri="{FF2B5EF4-FFF2-40B4-BE49-F238E27FC236}">
                  <a16:creationId xmlns:a16="http://schemas.microsoft.com/office/drawing/2014/main" id="{2A6A2891-2D92-41DE-9941-1F3592C94412}"/>
                </a:ext>
              </a:extLst>
            </p:cNvPr>
            <p:cNvGrpSpPr/>
            <p:nvPr/>
          </p:nvGrpSpPr>
          <p:grpSpPr>
            <a:xfrm>
              <a:off x="3228510" y="1360488"/>
              <a:ext cx="5734979" cy="4934144"/>
              <a:chOff x="528660" y="1390456"/>
              <a:chExt cx="5734979" cy="4934144"/>
            </a:xfrm>
          </p:grpSpPr>
          <p:grpSp>
            <p:nvGrpSpPr>
              <p:cNvPr id="38" name="Group 37">
                <a:extLst>
                  <a:ext uri="{FF2B5EF4-FFF2-40B4-BE49-F238E27FC236}">
                    <a16:creationId xmlns:a16="http://schemas.microsoft.com/office/drawing/2014/main" id="{61DFA360-BDB3-4390-8FCD-DAB7D1C4F00D}"/>
                  </a:ext>
                </a:extLst>
              </p:cNvPr>
              <p:cNvGrpSpPr/>
              <p:nvPr/>
            </p:nvGrpSpPr>
            <p:grpSpPr>
              <a:xfrm>
                <a:off x="528660" y="1390456"/>
                <a:ext cx="5734979" cy="4934144"/>
                <a:chOff x="-256075" y="130155"/>
                <a:chExt cx="5997575" cy="5259387"/>
              </a:xfrm>
              <a:solidFill>
                <a:schemeClr val="bg1"/>
              </a:solidFill>
            </p:grpSpPr>
            <p:grpSp>
              <p:nvGrpSpPr>
                <p:cNvPr id="40" name="Group 39">
                  <a:extLst>
                    <a:ext uri="{FF2B5EF4-FFF2-40B4-BE49-F238E27FC236}">
                      <a16:creationId xmlns:a16="http://schemas.microsoft.com/office/drawing/2014/main" id="{2896B88F-6C10-4889-9816-34600466D5AE}"/>
                    </a:ext>
                  </a:extLst>
                </p:cNvPr>
                <p:cNvGrpSpPr/>
                <p:nvPr/>
              </p:nvGrpSpPr>
              <p:grpSpPr>
                <a:xfrm>
                  <a:off x="2893525" y="2730480"/>
                  <a:ext cx="2847975" cy="2659062"/>
                  <a:chOff x="8072438" y="3432175"/>
                  <a:chExt cx="2847975" cy="2659062"/>
                </a:xfrm>
                <a:grpFill/>
              </p:grpSpPr>
              <p:sp>
                <p:nvSpPr>
                  <p:cNvPr id="49" name="Freeform 6">
                    <a:extLst>
                      <a:ext uri="{FF2B5EF4-FFF2-40B4-BE49-F238E27FC236}">
                        <a16:creationId xmlns:a16="http://schemas.microsoft.com/office/drawing/2014/main" id="{CB222180-A643-446D-953C-C4C7080B3FBA}"/>
                      </a:ext>
                    </a:extLst>
                  </p:cNvPr>
                  <p:cNvSpPr>
                    <a:spLocks/>
                  </p:cNvSpPr>
                  <p:nvPr/>
                </p:nvSpPr>
                <p:spPr bwMode="auto">
                  <a:xfrm>
                    <a:off x="8072438" y="3432175"/>
                    <a:ext cx="2847975" cy="2598737"/>
                  </a:xfrm>
                  <a:custGeom>
                    <a:avLst/>
                    <a:gdLst>
                      <a:gd name="T0" fmla="*/ 0 w 748"/>
                      <a:gd name="T1" fmla="*/ 682 h 682"/>
                      <a:gd name="T2" fmla="*/ 748 w 748"/>
                      <a:gd name="T3" fmla="*/ 682 h 682"/>
                      <a:gd name="T4" fmla="*/ 354 w 748"/>
                      <a:gd name="T5" fmla="*/ 0 h 682"/>
                      <a:gd name="T6" fmla="*/ 171 w 748"/>
                      <a:gd name="T7" fmla="*/ 106 h 682"/>
                      <a:gd name="T8" fmla="*/ 82 w 748"/>
                      <a:gd name="T9" fmla="*/ 437 h 682"/>
                      <a:gd name="T10" fmla="*/ 0 w 748"/>
                      <a:gd name="T11" fmla="*/ 467 h 682"/>
                    </a:gdLst>
                    <a:ahLst/>
                    <a:cxnLst>
                      <a:cxn ang="0">
                        <a:pos x="T0" y="T1"/>
                      </a:cxn>
                      <a:cxn ang="0">
                        <a:pos x="T2" y="T3"/>
                      </a:cxn>
                      <a:cxn ang="0">
                        <a:pos x="T4" y="T5"/>
                      </a:cxn>
                      <a:cxn ang="0">
                        <a:pos x="T6" y="T7"/>
                      </a:cxn>
                      <a:cxn ang="0">
                        <a:pos x="T8" y="T9"/>
                      </a:cxn>
                      <a:cxn ang="0">
                        <a:pos x="T10" y="T11"/>
                      </a:cxn>
                    </a:cxnLst>
                    <a:rect l="0" t="0" r="r" b="b"/>
                    <a:pathLst>
                      <a:path w="748" h="682">
                        <a:moveTo>
                          <a:pt x="0" y="682"/>
                        </a:moveTo>
                        <a:cubicBezTo>
                          <a:pt x="748" y="682"/>
                          <a:pt x="748" y="682"/>
                          <a:pt x="748" y="682"/>
                        </a:cubicBezTo>
                        <a:cubicBezTo>
                          <a:pt x="354" y="0"/>
                          <a:pt x="354" y="0"/>
                          <a:pt x="354" y="0"/>
                        </a:cubicBezTo>
                        <a:cubicBezTo>
                          <a:pt x="171" y="106"/>
                          <a:pt x="171" y="106"/>
                          <a:pt x="171" y="106"/>
                        </a:cubicBezTo>
                        <a:cubicBezTo>
                          <a:pt x="238" y="222"/>
                          <a:pt x="198" y="370"/>
                          <a:pt x="82" y="437"/>
                        </a:cubicBezTo>
                        <a:cubicBezTo>
                          <a:pt x="56" y="452"/>
                          <a:pt x="28" y="462"/>
                          <a:pt x="0" y="467"/>
                        </a:cubicBezTo>
                      </a:path>
                    </a:pathLst>
                  </a:custGeom>
                  <a:grp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F1F1F"/>
                      </a:solidFill>
                      <a:effectLst/>
                      <a:uLnTx/>
                      <a:uFillTx/>
                      <a:latin typeface="Arial" panose="020B0604020202020204" pitchFamily="34" charset="0"/>
                      <a:ea typeface="+mn-ea"/>
                      <a:cs typeface="+mn-cs"/>
                    </a:endParaRPr>
                  </a:p>
                </p:txBody>
              </p:sp>
              <p:sp>
                <p:nvSpPr>
                  <p:cNvPr id="50" name="Freeform 7">
                    <a:extLst>
                      <a:ext uri="{FF2B5EF4-FFF2-40B4-BE49-F238E27FC236}">
                        <a16:creationId xmlns:a16="http://schemas.microsoft.com/office/drawing/2014/main" id="{26C7CE65-35BB-42B0-8233-37F5A1067F95}"/>
                      </a:ext>
                    </a:extLst>
                  </p:cNvPr>
                  <p:cNvSpPr>
                    <a:spLocks/>
                  </p:cNvSpPr>
                  <p:nvPr/>
                </p:nvSpPr>
                <p:spPr bwMode="auto">
                  <a:xfrm>
                    <a:off x="8072438" y="5969000"/>
                    <a:ext cx="128588" cy="122237"/>
                  </a:xfrm>
                  <a:custGeom>
                    <a:avLst/>
                    <a:gdLst>
                      <a:gd name="T0" fmla="*/ 81 w 81"/>
                      <a:gd name="T1" fmla="*/ 77 h 77"/>
                      <a:gd name="T2" fmla="*/ 0 w 81"/>
                      <a:gd name="T3" fmla="*/ 39 h 77"/>
                      <a:gd name="T4" fmla="*/ 81 w 81"/>
                      <a:gd name="T5" fmla="*/ 0 h 77"/>
                    </a:gdLst>
                    <a:ahLst/>
                    <a:cxnLst>
                      <a:cxn ang="0">
                        <a:pos x="T0" y="T1"/>
                      </a:cxn>
                      <a:cxn ang="0">
                        <a:pos x="T2" y="T3"/>
                      </a:cxn>
                      <a:cxn ang="0">
                        <a:pos x="T4" y="T5"/>
                      </a:cxn>
                    </a:cxnLst>
                    <a:rect l="0" t="0" r="r" b="b"/>
                    <a:pathLst>
                      <a:path w="81" h="77">
                        <a:moveTo>
                          <a:pt x="81" y="77"/>
                        </a:moveTo>
                        <a:lnTo>
                          <a:pt x="0" y="39"/>
                        </a:lnTo>
                        <a:lnTo>
                          <a:pt x="81" y="0"/>
                        </a:lnTo>
                      </a:path>
                    </a:pathLst>
                  </a:custGeom>
                  <a:grp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F1F1F"/>
                      </a:solidFill>
                      <a:effectLst/>
                      <a:uLnTx/>
                      <a:uFillTx/>
                      <a:latin typeface="Arial" panose="020B0604020202020204" pitchFamily="34" charset="0"/>
                      <a:ea typeface="+mn-ea"/>
                      <a:cs typeface="+mn-cs"/>
                    </a:endParaRPr>
                  </a:p>
                </p:txBody>
              </p:sp>
              <p:sp>
                <p:nvSpPr>
                  <p:cNvPr id="51" name="Freeform 8">
                    <a:extLst>
                      <a:ext uri="{FF2B5EF4-FFF2-40B4-BE49-F238E27FC236}">
                        <a16:creationId xmlns:a16="http://schemas.microsoft.com/office/drawing/2014/main" id="{586FFB93-CB23-43ED-B072-A90E7AE32D5D}"/>
                      </a:ext>
                    </a:extLst>
                  </p:cNvPr>
                  <p:cNvSpPr>
                    <a:spLocks/>
                  </p:cNvSpPr>
                  <p:nvPr/>
                </p:nvSpPr>
                <p:spPr bwMode="auto">
                  <a:xfrm>
                    <a:off x="8072438" y="3895725"/>
                    <a:ext cx="2584450" cy="1982787"/>
                  </a:xfrm>
                  <a:custGeom>
                    <a:avLst/>
                    <a:gdLst>
                      <a:gd name="T0" fmla="*/ 679 w 679"/>
                      <a:gd name="T1" fmla="*/ 520 h 520"/>
                      <a:gd name="T2" fmla="*/ 0 w 679"/>
                      <a:gd name="T3" fmla="*/ 520 h 520"/>
                      <a:gd name="T4" fmla="*/ 0 w 679"/>
                      <a:gd name="T5" fmla="*/ 385 h 520"/>
                      <a:gd name="T6" fmla="*/ 102 w 679"/>
                      <a:gd name="T7" fmla="*/ 350 h 520"/>
                      <a:gd name="T8" fmla="*/ 222 w 679"/>
                      <a:gd name="T9" fmla="*/ 0 h 520"/>
                    </a:gdLst>
                    <a:ahLst/>
                    <a:cxnLst>
                      <a:cxn ang="0">
                        <a:pos x="T0" y="T1"/>
                      </a:cxn>
                      <a:cxn ang="0">
                        <a:pos x="T2" y="T3"/>
                      </a:cxn>
                      <a:cxn ang="0">
                        <a:pos x="T4" y="T5"/>
                      </a:cxn>
                      <a:cxn ang="0">
                        <a:pos x="T6" y="T7"/>
                      </a:cxn>
                      <a:cxn ang="0">
                        <a:pos x="T8" y="T9"/>
                      </a:cxn>
                    </a:cxnLst>
                    <a:rect l="0" t="0" r="r" b="b"/>
                    <a:pathLst>
                      <a:path w="679" h="520">
                        <a:moveTo>
                          <a:pt x="679" y="520"/>
                        </a:moveTo>
                        <a:cubicBezTo>
                          <a:pt x="0" y="520"/>
                          <a:pt x="0" y="520"/>
                          <a:pt x="0" y="520"/>
                        </a:cubicBezTo>
                        <a:cubicBezTo>
                          <a:pt x="0" y="385"/>
                          <a:pt x="0" y="385"/>
                          <a:pt x="0" y="385"/>
                        </a:cubicBezTo>
                        <a:cubicBezTo>
                          <a:pt x="36" y="380"/>
                          <a:pt x="70" y="368"/>
                          <a:pt x="102" y="350"/>
                        </a:cubicBezTo>
                        <a:cubicBezTo>
                          <a:pt x="225" y="279"/>
                          <a:pt x="274" y="128"/>
                          <a:pt x="222" y="0"/>
                        </a:cubicBezTo>
                      </a:path>
                    </a:pathLst>
                  </a:custGeom>
                  <a:grp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F1F1F"/>
                      </a:solidFill>
                      <a:effectLst/>
                      <a:uLnTx/>
                      <a:uFillTx/>
                      <a:latin typeface="Arial" panose="020B0604020202020204" pitchFamily="34" charset="0"/>
                      <a:ea typeface="+mn-ea"/>
                      <a:cs typeface="+mn-cs"/>
                    </a:endParaRPr>
                  </a:p>
                </p:txBody>
              </p:sp>
            </p:grpSp>
            <p:grpSp>
              <p:nvGrpSpPr>
                <p:cNvPr id="41" name="Group 40">
                  <a:extLst>
                    <a:ext uri="{FF2B5EF4-FFF2-40B4-BE49-F238E27FC236}">
                      <a16:creationId xmlns:a16="http://schemas.microsoft.com/office/drawing/2014/main" id="{45B70B1C-7F20-43BE-B871-8A737B145244}"/>
                    </a:ext>
                  </a:extLst>
                </p:cNvPr>
                <p:cNvGrpSpPr/>
                <p:nvPr/>
              </p:nvGrpSpPr>
              <p:grpSpPr>
                <a:xfrm>
                  <a:off x="1244112" y="130155"/>
                  <a:ext cx="2921001" cy="3003550"/>
                  <a:chOff x="6423025" y="831850"/>
                  <a:chExt cx="2921001" cy="3003550"/>
                </a:xfrm>
                <a:grpFill/>
              </p:grpSpPr>
              <p:sp>
                <p:nvSpPr>
                  <p:cNvPr id="46" name="Freeform 9">
                    <a:extLst>
                      <a:ext uri="{FF2B5EF4-FFF2-40B4-BE49-F238E27FC236}">
                        <a16:creationId xmlns:a16="http://schemas.microsoft.com/office/drawing/2014/main" id="{39B03BA3-542E-4CF6-A69E-3F103EBFFE39}"/>
                      </a:ext>
                    </a:extLst>
                  </p:cNvPr>
                  <p:cNvSpPr>
                    <a:spLocks/>
                  </p:cNvSpPr>
                  <p:nvPr/>
                </p:nvSpPr>
                <p:spPr bwMode="auto">
                  <a:xfrm>
                    <a:off x="6423025" y="831850"/>
                    <a:ext cx="2921000" cy="3003550"/>
                  </a:xfrm>
                  <a:custGeom>
                    <a:avLst/>
                    <a:gdLst>
                      <a:gd name="T0" fmla="*/ 767 w 767"/>
                      <a:gd name="T1" fmla="*/ 648 h 788"/>
                      <a:gd name="T2" fmla="*/ 394 w 767"/>
                      <a:gd name="T3" fmla="*/ 0 h 788"/>
                      <a:gd name="T4" fmla="*/ 0 w 767"/>
                      <a:gd name="T5" fmla="*/ 682 h 788"/>
                      <a:gd name="T6" fmla="*/ 184 w 767"/>
                      <a:gd name="T7" fmla="*/ 788 h 788"/>
                      <a:gd name="T8" fmla="*/ 515 w 767"/>
                      <a:gd name="T9" fmla="*/ 699 h 788"/>
                      <a:gd name="T10" fmla="*/ 581 w 767"/>
                      <a:gd name="T11" fmla="*/ 755 h 788"/>
                    </a:gdLst>
                    <a:ahLst/>
                    <a:cxnLst>
                      <a:cxn ang="0">
                        <a:pos x="T0" y="T1"/>
                      </a:cxn>
                      <a:cxn ang="0">
                        <a:pos x="T2" y="T3"/>
                      </a:cxn>
                      <a:cxn ang="0">
                        <a:pos x="T4" y="T5"/>
                      </a:cxn>
                      <a:cxn ang="0">
                        <a:pos x="T6" y="T7"/>
                      </a:cxn>
                      <a:cxn ang="0">
                        <a:pos x="T8" y="T9"/>
                      </a:cxn>
                      <a:cxn ang="0">
                        <a:pos x="T10" y="T11"/>
                      </a:cxn>
                    </a:cxnLst>
                    <a:rect l="0" t="0" r="r" b="b"/>
                    <a:pathLst>
                      <a:path w="767" h="788">
                        <a:moveTo>
                          <a:pt x="767" y="648"/>
                        </a:moveTo>
                        <a:cubicBezTo>
                          <a:pt x="394" y="0"/>
                          <a:pt x="394" y="0"/>
                          <a:pt x="394" y="0"/>
                        </a:cubicBezTo>
                        <a:cubicBezTo>
                          <a:pt x="0" y="682"/>
                          <a:pt x="0" y="682"/>
                          <a:pt x="0" y="682"/>
                        </a:cubicBezTo>
                        <a:cubicBezTo>
                          <a:pt x="184" y="788"/>
                          <a:pt x="184" y="788"/>
                          <a:pt x="184" y="788"/>
                        </a:cubicBezTo>
                        <a:cubicBezTo>
                          <a:pt x="251" y="672"/>
                          <a:pt x="399" y="632"/>
                          <a:pt x="515" y="699"/>
                        </a:cubicBezTo>
                        <a:cubicBezTo>
                          <a:pt x="541" y="714"/>
                          <a:pt x="563" y="733"/>
                          <a:pt x="581" y="755"/>
                        </a:cubicBezTo>
                      </a:path>
                    </a:pathLst>
                  </a:custGeom>
                  <a:grp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F1F1F"/>
                      </a:solidFill>
                      <a:effectLst/>
                      <a:uLnTx/>
                      <a:uFillTx/>
                      <a:latin typeface="Arial" panose="020B0604020202020204" pitchFamily="34" charset="0"/>
                      <a:ea typeface="+mn-ea"/>
                      <a:cs typeface="+mn-cs"/>
                    </a:endParaRPr>
                  </a:p>
                </p:txBody>
              </p:sp>
              <p:sp>
                <p:nvSpPr>
                  <p:cNvPr id="47" name="Freeform 10">
                    <a:extLst>
                      <a:ext uri="{FF2B5EF4-FFF2-40B4-BE49-F238E27FC236}">
                        <a16:creationId xmlns:a16="http://schemas.microsoft.com/office/drawing/2014/main" id="{4B8995D5-5DB5-457C-BEEF-2776CA8F4F13}"/>
                      </a:ext>
                    </a:extLst>
                  </p:cNvPr>
                  <p:cNvSpPr>
                    <a:spLocks/>
                  </p:cNvSpPr>
                  <p:nvPr/>
                </p:nvSpPr>
                <p:spPr bwMode="auto">
                  <a:xfrm>
                    <a:off x="9224963" y="3157538"/>
                    <a:ext cx="119063" cy="144462"/>
                  </a:xfrm>
                  <a:custGeom>
                    <a:avLst/>
                    <a:gdLst>
                      <a:gd name="T0" fmla="*/ 68 w 75"/>
                      <a:gd name="T1" fmla="*/ 0 h 91"/>
                      <a:gd name="T2" fmla="*/ 75 w 75"/>
                      <a:gd name="T3" fmla="*/ 91 h 91"/>
                      <a:gd name="T4" fmla="*/ 0 w 75"/>
                      <a:gd name="T5" fmla="*/ 38 h 91"/>
                    </a:gdLst>
                    <a:ahLst/>
                    <a:cxnLst>
                      <a:cxn ang="0">
                        <a:pos x="T0" y="T1"/>
                      </a:cxn>
                      <a:cxn ang="0">
                        <a:pos x="T2" y="T3"/>
                      </a:cxn>
                      <a:cxn ang="0">
                        <a:pos x="T4" y="T5"/>
                      </a:cxn>
                    </a:cxnLst>
                    <a:rect l="0" t="0" r="r" b="b"/>
                    <a:pathLst>
                      <a:path w="75" h="91">
                        <a:moveTo>
                          <a:pt x="68" y="0"/>
                        </a:moveTo>
                        <a:lnTo>
                          <a:pt x="75" y="91"/>
                        </a:lnTo>
                        <a:lnTo>
                          <a:pt x="0" y="38"/>
                        </a:lnTo>
                      </a:path>
                    </a:pathLst>
                  </a:custGeom>
                  <a:grp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F1F1F"/>
                      </a:solidFill>
                      <a:effectLst/>
                      <a:uLnTx/>
                      <a:uFillTx/>
                      <a:latin typeface="Arial" panose="020B0604020202020204" pitchFamily="34" charset="0"/>
                      <a:ea typeface="+mn-ea"/>
                      <a:cs typeface="+mn-cs"/>
                    </a:endParaRPr>
                  </a:p>
                </p:txBody>
              </p:sp>
              <p:sp>
                <p:nvSpPr>
                  <p:cNvPr id="48" name="Freeform 11">
                    <a:extLst>
                      <a:ext uri="{FF2B5EF4-FFF2-40B4-BE49-F238E27FC236}">
                        <a16:creationId xmlns:a16="http://schemas.microsoft.com/office/drawing/2014/main" id="{C52F2044-565B-4A45-8D67-2E47B48EBD46}"/>
                      </a:ext>
                    </a:extLst>
                  </p:cNvPr>
                  <p:cNvSpPr>
                    <a:spLocks/>
                  </p:cNvSpPr>
                  <p:nvPr/>
                </p:nvSpPr>
                <p:spPr bwMode="auto">
                  <a:xfrm>
                    <a:off x="7073900" y="1133475"/>
                    <a:ext cx="2139950" cy="2500312"/>
                  </a:xfrm>
                  <a:custGeom>
                    <a:avLst/>
                    <a:gdLst>
                      <a:gd name="T0" fmla="*/ 223 w 562"/>
                      <a:gd name="T1" fmla="*/ 0 h 656"/>
                      <a:gd name="T2" fmla="*/ 562 w 562"/>
                      <a:gd name="T3" fmla="*/ 589 h 656"/>
                      <a:gd name="T4" fmla="*/ 445 w 562"/>
                      <a:gd name="T5" fmla="*/ 656 h 656"/>
                      <a:gd name="T6" fmla="*/ 364 w 562"/>
                      <a:gd name="T7" fmla="*/ 586 h 656"/>
                      <a:gd name="T8" fmla="*/ 0 w 562"/>
                      <a:gd name="T9" fmla="*/ 656 h 656"/>
                    </a:gdLst>
                    <a:ahLst/>
                    <a:cxnLst>
                      <a:cxn ang="0">
                        <a:pos x="T0" y="T1"/>
                      </a:cxn>
                      <a:cxn ang="0">
                        <a:pos x="T2" y="T3"/>
                      </a:cxn>
                      <a:cxn ang="0">
                        <a:pos x="T4" y="T5"/>
                      </a:cxn>
                      <a:cxn ang="0">
                        <a:pos x="T6" y="T7"/>
                      </a:cxn>
                      <a:cxn ang="0">
                        <a:pos x="T8" y="T9"/>
                      </a:cxn>
                    </a:cxnLst>
                    <a:rect l="0" t="0" r="r" b="b"/>
                    <a:pathLst>
                      <a:path w="562" h="656">
                        <a:moveTo>
                          <a:pt x="223" y="0"/>
                        </a:moveTo>
                        <a:cubicBezTo>
                          <a:pt x="562" y="589"/>
                          <a:pt x="562" y="589"/>
                          <a:pt x="562" y="589"/>
                        </a:cubicBezTo>
                        <a:cubicBezTo>
                          <a:pt x="445" y="656"/>
                          <a:pt x="445" y="656"/>
                          <a:pt x="445" y="656"/>
                        </a:cubicBezTo>
                        <a:cubicBezTo>
                          <a:pt x="423" y="628"/>
                          <a:pt x="395" y="604"/>
                          <a:pt x="364" y="586"/>
                        </a:cubicBezTo>
                        <a:cubicBezTo>
                          <a:pt x="241" y="515"/>
                          <a:pt x="86" y="548"/>
                          <a:pt x="0" y="656"/>
                        </a:cubicBezTo>
                      </a:path>
                    </a:pathLst>
                  </a:custGeom>
                  <a:grp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F1F1F"/>
                      </a:solidFill>
                      <a:effectLst/>
                      <a:uLnTx/>
                      <a:uFillTx/>
                      <a:latin typeface="Arial" panose="020B0604020202020204" pitchFamily="34" charset="0"/>
                      <a:ea typeface="+mn-ea"/>
                      <a:cs typeface="+mn-cs"/>
                    </a:endParaRPr>
                  </a:p>
                </p:txBody>
              </p:sp>
            </p:grpSp>
            <p:grpSp>
              <p:nvGrpSpPr>
                <p:cNvPr id="42" name="Group 41">
                  <a:extLst>
                    <a:ext uri="{FF2B5EF4-FFF2-40B4-BE49-F238E27FC236}">
                      <a16:creationId xmlns:a16="http://schemas.microsoft.com/office/drawing/2014/main" id="{FE32083A-2587-4277-91AE-CB88059BDB7E}"/>
                    </a:ext>
                  </a:extLst>
                </p:cNvPr>
                <p:cNvGrpSpPr/>
                <p:nvPr/>
              </p:nvGrpSpPr>
              <p:grpSpPr>
                <a:xfrm>
                  <a:off x="-256075" y="2859068"/>
                  <a:ext cx="3000375" cy="2470150"/>
                  <a:chOff x="4922838" y="3560763"/>
                  <a:chExt cx="3000375" cy="2470150"/>
                </a:xfrm>
                <a:grpFill/>
              </p:grpSpPr>
              <p:sp>
                <p:nvSpPr>
                  <p:cNvPr id="43" name="Freeform 12">
                    <a:extLst>
                      <a:ext uri="{FF2B5EF4-FFF2-40B4-BE49-F238E27FC236}">
                        <a16:creationId xmlns:a16="http://schemas.microsoft.com/office/drawing/2014/main" id="{2C0C65A9-74E6-4308-8E70-1D71EC4C2151}"/>
                      </a:ext>
                    </a:extLst>
                  </p:cNvPr>
                  <p:cNvSpPr>
                    <a:spLocks/>
                  </p:cNvSpPr>
                  <p:nvPr/>
                </p:nvSpPr>
                <p:spPr bwMode="auto">
                  <a:xfrm>
                    <a:off x="4922838" y="3560763"/>
                    <a:ext cx="3000375" cy="2470150"/>
                  </a:xfrm>
                  <a:custGeom>
                    <a:avLst/>
                    <a:gdLst>
                      <a:gd name="T0" fmla="*/ 374 w 788"/>
                      <a:gd name="T1" fmla="*/ 0 h 648"/>
                      <a:gd name="T2" fmla="*/ 0 w 788"/>
                      <a:gd name="T3" fmla="*/ 648 h 648"/>
                      <a:gd name="T4" fmla="*/ 788 w 788"/>
                      <a:gd name="T5" fmla="*/ 648 h 648"/>
                      <a:gd name="T6" fmla="*/ 788 w 788"/>
                      <a:gd name="T7" fmla="*/ 436 h 648"/>
                      <a:gd name="T8" fmla="*/ 545 w 788"/>
                      <a:gd name="T9" fmla="*/ 193 h 648"/>
                      <a:gd name="T10" fmla="*/ 561 w 788"/>
                      <a:gd name="T11" fmla="*/ 108 h 648"/>
                    </a:gdLst>
                    <a:ahLst/>
                    <a:cxnLst>
                      <a:cxn ang="0">
                        <a:pos x="T0" y="T1"/>
                      </a:cxn>
                      <a:cxn ang="0">
                        <a:pos x="T2" y="T3"/>
                      </a:cxn>
                      <a:cxn ang="0">
                        <a:pos x="T4" y="T5"/>
                      </a:cxn>
                      <a:cxn ang="0">
                        <a:pos x="T6" y="T7"/>
                      </a:cxn>
                      <a:cxn ang="0">
                        <a:pos x="T8" y="T9"/>
                      </a:cxn>
                      <a:cxn ang="0">
                        <a:pos x="T10" y="T11"/>
                      </a:cxn>
                    </a:cxnLst>
                    <a:rect l="0" t="0" r="r" b="b"/>
                    <a:pathLst>
                      <a:path w="788" h="648">
                        <a:moveTo>
                          <a:pt x="374" y="0"/>
                        </a:moveTo>
                        <a:cubicBezTo>
                          <a:pt x="0" y="648"/>
                          <a:pt x="0" y="648"/>
                          <a:pt x="0" y="648"/>
                        </a:cubicBezTo>
                        <a:cubicBezTo>
                          <a:pt x="788" y="648"/>
                          <a:pt x="788" y="648"/>
                          <a:pt x="788" y="648"/>
                        </a:cubicBezTo>
                        <a:cubicBezTo>
                          <a:pt x="788" y="436"/>
                          <a:pt x="788" y="436"/>
                          <a:pt x="788" y="436"/>
                        </a:cubicBezTo>
                        <a:cubicBezTo>
                          <a:pt x="654" y="436"/>
                          <a:pt x="545" y="327"/>
                          <a:pt x="545" y="193"/>
                        </a:cubicBezTo>
                        <a:cubicBezTo>
                          <a:pt x="545" y="163"/>
                          <a:pt x="551" y="134"/>
                          <a:pt x="561" y="108"/>
                        </a:cubicBezTo>
                      </a:path>
                    </a:pathLst>
                  </a:custGeom>
                  <a:grp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1F1F1F"/>
                      </a:solidFill>
                      <a:effectLst/>
                      <a:uLnTx/>
                      <a:uFillTx/>
                      <a:latin typeface="Arial" panose="020B0604020202020204" pitchFamily="34" charset="0"/>
                      <a:ea typeface="+mn-ea"/>
                      <a:cs typeface="+mn-cs"/>
                    </a:endParaRPr>
                  </a:p>
                </p:txBody>
              </p:sp>
              <p:sp>
                <p:nvSpPr>
                  <p:cNvPr id="44" name="Freeform 13">
                    <a:extLst>
                      <a:ext uri="{FF2B5EF4-FFF2-40B4-BE49-F238E27FC236}">
                        <a16:creationId xmlns:a16="http://schemas.microsoft.com/office/drawing/2014/main" id="{A038F9B4-0E66-46BD-965D-03B6AEDCF2E9}"/>
                      </a:ext>
                    </a:extLst>
                  </p:cNvPr>
                  <p:cNvSpPr>
                    <a:spLocks/>
                  </p:cNvSpPr>
                  <p:nvPr/>
                </p:nvSpPr>
                <p:spPr bwMode="auto">
                  <a:xfrm>
                    <a:off x="6229350" y="3560763"/>
                    <a:ext cx="117475" cy="144462"/>
                  </a:xfrm>
                  <a:custGeom>
                    <a:avLst/>
                    <a:gdLst>
                      <a:gd name="T0" fmla="*/ 0 w 74"/>
                      <a:gd name="T1" fmla="*/ 53 h 91"/>
                      <a:gd name="T2" fmla="*/ 74 w 74"/>
                      <a:gd name="T3" fmla="*/ 0 h 91"/>
                      <a:gd name="T4" fmla="*/ 67 w 74"/>
                      <a:gd name="T5" fmla="*/ 91 h 91"/>
                    </a:gdLst>
                    <a:ahLst/>
                    <a:cxnLst>
                      <a:cxn ang="0">
                        <a:pos x="T0" y="T1"/>
                      </a:cxn>
                      <a:cxn ang="0">
                        <a:pos x="T2" y="T3"/>
                      </a:cxn>
                      <a:cxn ang="0">
                        <a:pos x="T4" y="T5"/>
                      </a:cxn>
                    </a:cxnLst>
                    <a:rect l="0" t="0" r="r" b="b"/>
                    <a:pathLst>
                      <a:path w="74" h="91">
                        <a:moveTo>
                          <a:pt x="0" y="53"/>
                        </a:moveTo>
                        <a:lnTo>
                          <a:pt x="74" y="0"/>
                        </a:lnTo>
                        <a:lnTo>
                          <a:pt x="67" y="91"/>
                        </a:lnTo>
                      </a:path>
                    </a:pathLst>
                  </a:custGeom>
                  <a:grp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F1F1F"/>
                      </a:solidFill>
                      <a:effectLst/>
                      <a:uLnTx/>
                      <a:uFillTx/>
                      <a:latin typeface="Arial" panose="020B0604020202020204" pitchFamily="34" charset="0"/>
                      <a:ea typeface="+mn-ea"/>
                      <a:cs typeface="+mn-cs"/>
                    </a:endParaRPr>
                  </a:p>
                </p:txBody>
              </p:sp>
              <p:sp>
                <p:nvSpPr>
                  <p:cNvPr id="45" name="Freeform 14">
                    <a:extLst>
                      <a:ext uri="{FF2B5EF4-FFF2-40B4-BE49-F238E27FC236}">
                        <a16:creationId xmlns:a16="http://schemas.microsoft.com/office/drawing/2014/main" id="{AF895FD5-E063-4A99-AF30-B1902439F1E4}"/>
                      </a:ext>
                    </a:extLst>
                  </p:cNvPr>
                  <p:cNvSpPr>
                    <a:spLocks/>
                  </p:cNvSpPr>
                  <p:nvPr/>
                </p:nvSpPr>
                <p:spPr bwMode="auto">
                  <a:xfrm>
                    <a:off x="5186363" y="3636963"/>
                    <a:ext cx="2584450" cy="2241550"/>
                  </a:xfrm>
                  <a:custGeom>
                    <a:avLst/>
                    <a:gdLst>
                      <a:gd name="T0" fmla="*/ 0 w 679"/>
                      <a:gd name="T1" fmla="*/ 588 h 588"/>
                      <a:gd name="T2" fmla="*/ 339 w 679"/>
                      <a:gd name="T3" fmla="*/ 0 h 588"/>
                      <a:gd name="T4" fmla="*/ 457 w 679"/>
                      <a:gd name="T5" fmla="*/ 68 h 588"/>
                      <a:gd name="T6" fmla="*/ 437 w 679"/>
                      <a:gd name="T7" fmla="*/ 173 h 588"/>
                      <a:gd name="T8" fmla="*/ 679 w 679"/>
                      <a:gd name="T9" fmla="*/ 453 h 588"/>
                    </a:gdLst>
                    <a:ahLst/>
                    <a:cxnLst>
                      <a:cxn ang="0">
                        <a:pos x="T0" y="T1"/>
                      </a:cxn>
                      <a:cxn ang="0">
                        <a:pos x="T2" y="T3"/>
                      </a:cxn>
                      <a:cxn ang="0">
                        <a:pos x="T4" y="T5"/>
                      </a:cxn>
                      <a:cxn ang="0">
                        <a:pos x="T6" y="T7"/>
                      </a:cxn>
                      <a:cxn ang="0">
                        <a:pos x="T8" y="T9"/>
                      </a:cxn>
                    </a:cxnLst>
                    <a:rect l="0" t="0" r="r" b="b"/>
                    <a:pathLst>
                      <a:path w="679" h="588">
                        <a:moveTo>
                          <a:pt x="0" y="588"/>
                        </a:moveTo>
                        <a:cubicBezTo>
                          <a:pt x="339" y="0"/>
                          <a:pt x="339" y="0"/>
                          <a:pt x="339" y="0"/>
                        </a:cubicBezTo>
                        <a:cubicBezTo>
                          <a:pt x="457" y="68"/>
                          <a:pt x="457" y="68"/>
                          <a:pt x="457" y="68"/>
                        </a:cubicBezTo>
                        <a:cubicBezTo>
                          <a:pt x="444" y="101"/>
                          <a:pt x="437" y="137"/>
                          <a:pt x="437" y="173"/>
                        </a:cubicBezTo>
                        <a:cubicBezTo>
                          <a:pt x="437" y="315"/>
                          <a:pt x="542" y="433"/>
                          <a:pt x="679" y="453"/>
                        </a:cubicBezTo>
                      </a:path>
                    </a:pathLst>
                  </a:custGeom>
                  <a:grpFill/>
                  <a:ln w="38100"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F1F1F"/>
                      </a:solidFill>
                      <a:effectLst/>
                      <a:uLnTx/>
                      <a:uFillTx/>
                      <a:latin typeface="Arial" panose="020B0604020202020204" pitchFamily="34" charset="0"/>
                      <a:ea typeface="+mn-ea"/>
                      <a:cs typeface="+mn-cs"/>
                    </a:endParaRPr>
                  </a:p>
                </p:txBody>
              </p:sp>
            </p:grpSp>
          </p:grpSp>
          <p:sp>
            <p:nvSpPr>
              <p:cNvPr id="52" name="Rectangle 37">
                <a:extLst>
                  <a:ext uri="{FF2B5EF4-FFF2-40B4-BE49-F238E27FC236}">
                    <a16:creationId xmlns:a16="http://schemas.microsoft.com/office/drawing/2014/main" id="{38105161-360E-4FB5-BD70-AE1F05699E00}"/>
                  </a:ext>
                </a:extLst>
              </p:cNvPr>
              <p:cNvSpPr>
                <a:spLocks noChangeArrowheads="1"/>
              </p:cNvSpPr>
              <p:nvPr/>
            </p:nvSpPr>
            <p:spPr bwMode="auto">
              <a:xfrm>
                <a:off x="3727136" y="5652119"/>
                <a:ext cx="214610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ru-RU" sz="1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Modeling data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ru-RU" sz="1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Twinning</a:t>
                </a:r>
                <a:endParaRPr kumimoji="0" lang="ru-RU" altLang="ru-RU" sz="1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4" name="Rectangle 41">
                <a:extLst>
                  <a:ext uri="{FF2B5EF4-FFF2-40B4-BE49-F238E27FC236}">
                    <a16:creationId xmlns:a16="http://schemas.microsoft.com/office/drawing/2014/main" id="{5D27036D-6E24-4C4B-A2BF-E6D319D27E05}"/>
                  </a:ext>
                </a:extLst>
              </p:cNvPr>
              <p:cNvSpPr>
                <a:spLocks noChangeArrowheads="1"/>
              </p:cNvSpPr>
              <p:nvPr/>
            </p:nvSpPr>
            <p:spPr bwMode="auto">
              <a:xfrm>
                <a:off x="2858317" y="3321278"/>
                <a:ext cx="1002799"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ru-RU" sz="1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In-situ data</a:t>
                </a:r>
                <a:endParaRPr kumimoji="0" lang="ru-RU" altLang="ru-RU" sz="14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60" name="TextBox 59">
                <a:extLst>
                  <a:ext uri="{FF2B5EF4-FFF2-40B4-BE49-F238E27FC236}">
                    <a16:creationId xmlns:a16="http://schemas.microsoft.com/office/drawing/2014/main" id="{398972FB-BFAC-43D5-9D99-3715D89E4E2A}"/>
                  </a:ext>
                </a:extLst>
              </p:cNvPr>
              <p:cNvSpPr txBox="1"/>
              <p:nvPr/>
            </p:nvSpPr>
            <p:spPr>
              <a:xfrm>
                <a:off x="2705001" y="3982561"/>
                <a:ext cx="132777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BASELINE STATUS QUO SCENARIOS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SECTORAL HOTSPOTS</a:t>
                </a:r>
                <a:endParaRPr kumimoji="0" lang="LID4096" sz="1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3" name="Graphic 2" descr="Flask outline">
                <a:extLst>
                  <a:ext uri="{FF2B5EF4-FFF2-40B4-BE49-F238E27FC236}">
                    <a16:creationId xmlns:a16="http://schemas.microsoft.com/office/drawing/2014/main" id="{97F0544B-7943-45BE-B3C4-105A642010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02516" y="2259695"/>
                <a:ext cx="914400" cy="914400"/>
              </a:xfrm>
              <a:prstGeom prst="rect">
                <a:avLst/>
              </a:prstGeom>
            </p:spPr>
          </p:pic>
          <p:pic>
            <p:nvPicPr>
              <p:cNvPr id="5" name="Graphic 4" descr="Satellite outline">
                <a:extLst>
                  <a:ext uri="{FF2B5EF4-FFF2-40B4-BE49-F238E27FC236}">
                    <a16:creationId xmlns:a16="http://schemas.microsoft.com/office/drawing/2014/main" id="{85E343D3-7ABB-4E19-86B0-84CB29ACC4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81865" y="4754810"/>
                <a:ext cx="914400" cy="914400"/>
              </a:xfrm>
              <a:prstGeom prst="rect">
                <a:avLst/>
              </a:prstGeom>
            </p:spPr>
          </p:pic>
          <p:pic>
            <p:nvPicPr>
              <p:cNvPr id="7" name="Graphic 6" descr="Single gear outline">
                <a:extLst>
                  <a:ext uri="{FF2B5EF4-FFF2-40B4-BE49-F238E27FC236}">
                    <a16:creationId xmlns:a16="http://schemas.microsoft.com/office/drawing/2014/main" id="{F38CDD4D-F966-4237-A4F5-AF407E2472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44799" y="4652109"/>
                <a:ext cx="914400" cy="914400"/>
              </a:xfrm>
              <a:prstGeom prst="rect">
                <a:avLst/>
              </a:prstGeom>
            </p:spPr>
          </p:pic>
        </p:grpSp>
        <p:sp>
          <p:nvSpPr>
            <p:cNvPr id="53" name="Rectangle 39">
              <a:extLst>
                <a:ext uri="{FF2B5EF4-FFF2-40B4-BE49-F238E27FC236}">
                  <a16:creationId xmlns:a16="http://schemas.microsoft.com/office/drawing/2014/main" id="{FCA65B98-0BA3-418D-AFEA-23DE8A0988E2}"/>
                </a:ext>
              </a:extLst>
            </p:cNvPr>
            <p:cNvSpPr>
              <a:spLocks noChangeArrowheads="1"/>
            </p:cNvSpPr>
            <p:nvPr/>
          </p:nvSpPr>
          <p:spPr bwMode="auto">
            <a:xfrm>
              <a:off x="4001568" y="5699133"/>
              <a:ext cx="17612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ru-RU" sz="1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Remote sensing data</a:t>
              </a:r>
              <a:endParaRPr kumimoji="0" lang="ru-RU" altLang="ru-RU" sz="1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sp>
        <p:nvSpPr>
          <p:cNvPr id="29" name="Textfeld 7">
            <a:extLst>
              <a:ext uri="{FF2B5EF4-FFF2-40B4-BE49-F238E27FC236}">
                <a16:creationId xmlns:a16="http://schemas.microsoft.com/office/drawing/2014/main" id="{AA2A4CD2-F4F6-42F9-BF4A-0B7406C87DDC}"/>
              </a:ext>
            </a:extLst>
          </p:cNvPr>
          <p:cNvSpPr txBox="1"/>
          <p:nvPr/>
        </p:nvSpPr>
        <p:spPr>
          <a:xfrm>
            <a:off x="2533915" y="1549824"/>
            <a:ext cx="3239979" cy="1631216"/>
          </a:xfrm>
          <a:prstGeom prst="rect">
            <a:avLst/>
          </a:prstGeom>
          <a:noFill/>
        </p:spPr>
        <p:txBody>
          <a:bodyPr wrap="square" lIns="91440" tIns="45720" rIns="91440" bIns="45720" rtlCol="0" anchor="t">
            <a:spAutoFit/>
          </a:bodyPr>
          <a:lstStyle>
            <a:defPPr>
              <a:defRPr lang="en-US"/>
            </a:defPPr>
            <a:lvl1pPr marL="285750" indent="-285750">
              <a:buFont typeface="Arial" panose="020B0604020202020204" pitchFamily="34" charset="0"/>
              <a:buChar char="•"/>
              <a:defRPr sz="1400">
                <a:solidFill>
                  <a:srgbClr val="F6AD81"/>
                </a:solidFill>
              </a:defRPr>
            </a:lvl1pPr>
          </a:lstStyle>
          <a:p>
            <a:pPr marL="380365" marR="0" lvl="0" indent="-380365"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B9BD5">
                    <a:lumMod val="60000"/>
                    <a:lumOff val="40000"/>
                  </a:srgbClr>
                </a:solidFill>
                <a:effectLst/>
                <a:uLnTx/>
                <a:uFillTx/>
                <a:latin typeface="Roboto" panose="02000000000000000000" pitchFamily="2" charset="0"/>
                <a:ea typeface="Roboto" panose="02000000000000000000" pitchFamily="2" charset="0"/>
                <a:cs typeface="+mn-cs"/>
              </a:rPr>
              <a:t>ʺUnlimitedʺ parameters</a:t>
            </a:r>
            <a:endParaRPr kumimoji="0" lang="en-US" sz="2000" b="0" i="0" u="none" strike="noStrike" kern="1200" cap="none" spc="0" normalizeH="0" baseline="0" noProof="0" dirty="0">
              <a:ln>
                <a:noFill/>
              </a:ln>
              <a:solidFill>
                <a:srgbClr val="5B9BD5">
                  <a:lumMod val="60000"/>
                  <a:lumOff val="40000"/>
                </a:srgbClr>
              </a:solidFill>
              <a:effectLst/>
              <a:uLnTx/>
              <a:uFillTx/>
              <a:latin typeface="Roboto" panose="02000000000000000000" pitchFamily="2" charset="0"/>
              <a:ea typeface="Roboto" panose="02000000000000000000" pitchFamily="2" charset="0"/>
              <a:cs typeface="+mn-cs"/>
            </a:endParaRPr>
          </a:p>
          <a:p>
            <a:pPr marL="380365" marR="0" lvl="0" indent="-380365"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B9BD5">
                    <a:lumMod val="60000"/>
                    <a:lumOff val="40000"/>
                  </a:srgbClr>
                </a:solidFill>
                <a:effectLst/>
                <a:uLnTx/>
                <a:uFillTx/>
                <a:latin typeface="Roboto" panose="02000000000000000000" pitchFamily="2" charset="0"/>
                <a:ea typeface="Roboto" panose="02000000000000000000" pitchFamily="2" charset="0"/>
                <a:cs typeface="+mn-cs"/>
              </a:rPr>
              <a:t>Long time series</a:t>
            </a:r>
            <a:endParaRPr kumimoji="0" lang="de-DE" sz="2000" b="0" i="0" u="none" strike="noStrike" kern="1200" cap="none" spc="0" normalizeH="0" baseline="0" noProof="0" dirty="0">
              <a:ln>
                <a:noFill/>
              </a:ln>
              <a:solidFill>
                <a:srgbClr val="5B9BD5">
                  <a:lumMod val="60000"/>
                  <a:lumOff val="40000"/>
                </a:srgbClr>
              </a:solidFill>
              <a:effectLst/>
              <a:uLnTx/>
              <a:uFillTx/>
              <a:latin typeface="Roboto" panose="02000000000000000000" pitchFamily="2" charset="0"/>
              <a:ea typeface="Roboto" panose="02000000000000000000" pitchFamily="2" charset="0"/>
              <a:cs typeface="Arial"/>
            </a:endParaRPr>
          </a:p>
          <a:p>
            <a:pPr marL="380365" marR="0" lvl="0" indent="-380365"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B9BD5">
                    <a:lumMod val="60000"/>
                    <a:lumOff val="40000"/>
                  </a:srgbClr>
                </a:solidFill>
                <a:effectLst/>
                <a:uLnTx/>
                <a:uFillTx/>
                <a:latin typeface="Roboto" panose="02000000000000000000" pitchFamily="2" charset="0"/>
                <a:ea typeface="Roboto" panose="02000000000000000000" pitchFamily="2" charset="0"/>
                <a:cs typeface="+mn-cs"/>
              </a:rPr>
              <a:t>Ground truthing</a:t>
            </a:r>
            <a:endParaRPr kumimoji="0" lang="de-DE" sz="2000" b="0" i="0" u="none" strike="noStrike" kern="1200" cap="none" spc="0" normalizeH="0" baseline="0" noProof="0" dirty="0">
              <a:ln>
                <a:noFill/>
              </a:ln>
              <a:solidFill>
                <a:srgbClr val="5B9BD5">
                  <a:lumMod val="60000"/>
                  <a:lumOff val="40000"/>
                </a:srgbClr>
              </a:solidFill>
              <a:effectLst/>
              <a:uLnTx/>
              <a:uFillTx/>
              <a:latin typeface="Roboto" panose="02000000000000000000" pitchFamily="2" charset="0"/>
              <a:ea typeface="Roboto" panose="02000000000000000000" pitchFamily="2" charset="0"/>
              <a:cs typeface="Arial"/>
            </a:endParaRPr>
          </a:p>
          <a:p>
            <a:pPr marL="380365" marR="0" lvl="0" indent="-380365"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B9BD5">
                    <a:lumMod val="60000"/>
                    <a:lumOff val="40000"/>
                  </a:srgbClr>
                </a:solidFill>
                <a:effectLst/>
                <a:uLnTx/>
                <a:uFillTx/>
                <a:latin typeface="Roboto" panose="02000000000000000000" pitchFamily="2" charset="0"/>
                <a:ea typeface="Roboto" panose="02000000000000000000" pitchFamily="2" charset="0"/>
                <a:cs typeface="+mn-cs"/>
              </a:rPr>
              <a:t>Basis for model calibration </a:t>
            </a:r>
            <a:endParaRPr kumimoji="0" lang="en-GB" sz="2000" b="0" i="0" u="none" strike="noStrike" kern="1200" cap="none" spc="0" normalizeH="0" baseline="0" noProof="0" dirty="0">
              <a:ln>
                <a:noFill/>
              </a:ln>
              <a:solidFill>
                <a:srgbClr val="5B9BD5">
                  <a:lumMod val="60000"/>
                  <a:lumOff val="40000"/>
                </a:srgbClr>
              </a:solidFill>
              <a:effectLst/>
              <a:uLnTx/>
              <a:uFillTx/>
              <a:latin typeface="Roboto" panose="02000000000000000000" pitchFamily="2" charset="0"/>
              <a:ea typeface="Roboto" panose="02000000000000000000" pitchFamily="2" charset="0"/>
              <a:cs typeface="Arial"/>
            </a:endParaRPr>
          </a:p>
        </p:txBody>
      </p:sp>
      <p:sp>
        <p:nvSpPr>
          <p:cNvPr id="30" name="Textfeld 8">
            <a:extLst>
              <a:ext uri="{FF2B5EF4-FFF2-40B4-BE49-F238E27FC236}">
                <a16:creationId xmlns:a16="http://schemas.microsoft.com/office/drawing/2014/main" id="{057C72B5-961F-487B-BFFB-6191E63AA183}"/>
              </a:ext>
            </a:extLst>
          </p:cNvPr>
          <p:cNvSpPr txBox="1"/>
          <p:nvPr/>
        </p:nvSpPr>
        <p:spPr>
          <a:xfrm>
            <a:off x="8823142" y="3831213"/>
            <a:ext cx="2931933" cy="2246769"/>
          </a:xfrm>
          <a:prstGeom prst="rect">
            <a:avLst/>
          </a:prstGeom>
          <a:noFill/>
        </p:spPr>
        <p:txBody>
          <a:bodyPr wrap="square" lIns="91440" tIns="45720" rIns="91440" bIns="45720" rtlCol="0" anchor="t">
            <a:spAutoFit/>
          </a:bodyPr>
          <a:lstStyle>
            <a:defPPr>
              <a:defRPr lang="en-US"/>
            </a:defPPr>
            <a:lvl1pPr marL="285750" indent="-285750">
              <a:buFont typeface="Arial" panose="020B0604020202020204" pitchFamily="34" charset="0"/>
              <a:buChar char="•"/>
              <a:defRPr sz="1400">
                <a:solidFill>
                  <a:srgbClr val="8DBCE3"/>
                </a:solidFill>
              </a:defRPr>
            </a:lvl1pPr>
          </a:lstStyle>
          <a:p>
            <a:pPr marL="380365" marR="0" lvl="0" indent="-380365"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70AD47">
                    <a:lumMod val="60000"/>
                    <a:lumOff val="40000"/>
                  </a:srgbClr>
                </a:solidFill>
                <a:effectLst/>
                <a:uLnTx/>
                <a:uFillTx/>
                <a:latin typeface="Roboto" panose="02000000000000000000" pitchFamily="2" charset="0"/>
                <a:ea typeface="Roboto" panose="02000000000000000000" pitchFamily="2" charset="0"/>
                <a:cs typeface="+mn-cs"/>
              </a:rPr>
              <a:t>Predictions and scenarios</a:t>
            </a:r>
            <a:endParaRPr kumimoji="0" lang="en-US" sz="2000" b="0" i="0" u="none" strike="noStrike" kern="1200" cap="none" spc="0" normalizeH="0" baseline="0" noProof="0" dirty="0">
              <a:ln>
                <a:noFill/>
              </a:ln>
              <a:solidFill>
                <a:srgbClr val="70AD47">
                  <a:lumMod val="60000"/>
                  <a:lumOff val="40000"/>
                </a:srgbClr>
              </a:solidFill>
              <a:effectLst/>
              <a:uLnTx/>
              <a:uFillTx/>
              <a:latin typeface="Roboto" panose="02000000000000000000" pitchFamily="2" charset="0"/>
              <a:ea typeface="Roboto" panose="02000000000000000000" pitchFamily="2" charset="0"/>
              <a:cs typeface="+mn-cs"/>
            </a:endParaRPr>
          </a:p>
          <a:p>
            <a:pPr marL="380365" marR="0" lvl="0" indent="-380365"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70AD47">
                    <a:lumMod val="60000"/>
                    <a:lumOff val="40000"/>
                  </a:srgbClr>
                </a:solidFill>
                <a:effectLst/>
                <a:uLnTx/>
                <a:uFillTx/>
                <a:latin typeface="Roboto" panose="02000000000000000000" pitchFamily="2" charset="0"/>
                <a:ea typeface="Roboto" panose="02000000000000000000" pitchFamily="2" charset="0"/>
                <a:cs typeface="+mn-cs"/>
              </a:rPr>
              <a:t>Spatially and temporally continuous information</a:t>
            </a:r>
          </a:p>
          <a:p>
            <a:pPr marL="380365" marR="0" lvl="0" indent="-380365"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70AD47">
                    <a:lumMod val="60000"/>
                    <a:lumOff val="40000"/>
                  </a:srgbClr>
                </a:solidFill>
                <a:effectLst/>
                <a:uLnTx/>
                <a:uFillTx/>
                <a:latin typeface="Roboto" panose="02000000000000000000" pitchFamily="2" charset="0"/>
                <a:ea typeface="Roboto" panose="02000000000000000000" pitchFamily="2" charset="0"/>
                <a:cs typeface="Arial"/>
              </a:rPr>
              <a:t>Sectoral forecast</a:t>
            </a:r>
            <a:endParaRPr kumimoji="0" lang="en-GB" sz="2000" b="0" i="0" u="none" strike="noStrike" kern="1200" cap="none" spc="0" normalizeH="0" baseline="0" noProof="0" dirty="0">
              <a:ln>
                <a:noFill/>
              </a:ln>
              <a:solidFill>
                <a:srgbClr val="70AD47">
                  <a:lumMod val="60000"/>
                  <a:lumOff val="40000"/>
                </a:srgbClr>
              </a:solidFill>
              <a:effectLst/>
              <a:uLnTx/>
              <a:uFillTx/>
              <a:latin typeface="Roboto" panose="02000000000000000000" pitchFamily="2" charset="0"/>
              <a:ea typeface="Roboto" panose="02000000000000000000" pitchFamily="2" charset="0"/>
              <a:cs typeface="Arial"/>
            </a:endParaRPr>
          </a:p>
        </p:txBody>
      </p:sp>
      <p:sp>
        <p:nvSpPr>
          <p:cNvPr id="31" name="Textfeld 9">
            <a:extLst>
              <a:ext uri="{FF2B5EF4-FFF2-40B4-BE49-F238E27FC236}">
                <a16:creationId xmlns:a16="http://schemas.microsoft.com/office/drawing/2014/main" id="{6D9BDD88-C433-4AFA-871B-3652C4B9F1F8}"/>
              </a:ext>
            </a:extLst>
          </p:cNvPr>
          <p:cNvSpPr txBox="1"/>
          <p:nvPr/>
        </p:nvSpPr>
        <p:spPr>
          <a:xfrm>
            <a:off x="1422398" y="3867863"/>
            <a:ext cx="2490956" cy="1938992"/>
          </a:xfrm>
          <a:prstGeom prst="rect">
            <a:avLst/>
          </a:prstGeom>
          <a:noFill/>
        </p:spPr>
        <p:txBody>
          <a:bodyPr wrap="square" lIns="91440" tIns="45720" rIns="91440" bIns="45720" rtlCol="0" anchor="t">
            <a:spAutoFit/>
          </a:bodyPr>
          <a:lstStyle/>
          <a:p>
            <a:pPr marL="380365" marR="0" lvl="0" indent="-380365"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ED7D31">
                    <a:lumMod val="60000"/>
                    <a:lumOff val="40000"/>
                  </a:srgbClr>
                </a:solidFill>
                <a:effectLst/>
                <a:uLnTx/>
                <a:uFillTx/>
                <a:latin typeface="Roboto" panose="02000000000000000000" pitchFamily="2" charset="0"/>
                <a:ea typeface="Roboto" panose="02000000000000000000" pitchFamily="2" charset="0"/>
                <a:cs typeface="+mn-cs"/>
              </a:rPr>
              <a:t>Near realtime information</a:t>
            </a:r>
            <a:endParaRPr kumimoji="0" lang="de-DE" sz="2000" b="0" i="0" u="none" strike="noStrike" kern="1200" cap="none" spc="0" normalizeH="0" baseline="0" noProof="0" dirty="0">
              <a:ln>
                <a:noFill/>
              </a:ln>
              <a:solidFill>
                <a:srgbClr val="ED7D31">
                  <a:lumMod val="60000"/>
                  <a:lumOff val="40000"/>
                </a:srgbClr>
              </a:solidFill>
              <a:effectLst/>
              <a:uLnTx/>
              <a:uFillTx/>
              <a:latin typeface="Roboto" panose="02000000000000000000" pitchFamily="2" charset="0"/>
              <a:ea typeface="Roboto" panose="02000000000000000000" pitchFamily="2" charset="0"/>
              <a:cs typeface="Arial"/>
            </a:endParaRPr>
          </a:p>
          <a:p>
            <a:pPr marL="380365" marR="0" lvl="0" indent="-380365"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ED7D31">
                    <a:lumMod val="60000"/>
                    <a:lumOff val="40000"/>
                  </a:srgbClr>
                </a:solidFill>
                <a:effectLst/>
                <a:uLnTx/>
                <a:uFillTx/>
                <a:latin typeface="Roboto" panose="02000000000000000000" pitchFamily="2" charset="0"/>
                <a:ea typeface="Roboto" panose="02000000000000000000" pitchFamily="2" charset="0"/>
                <a:cs typeface="+mn-cs"/>
              </a:rPr>
              <a:t>Spatially unconstrained</a:t>
            </a:r>
            <a:endParaRPr kumimoji="0" lang="de-DE" sz="2000" b="0" i="0" u="none" strike="noStrike" kern="1200" cap="none" spc="0" normalizeH="0" baseline="0" noProof="0" dirty="0">
              <a:ln>
                <a:noFill/>
              </a:ln>
              <a:solidFill>
                <a:srgbClr val="ED7D31">
                  <a:lumMod val="60000"/>
                  <a:lumOff val="40000"/>
                </a:srgbClr>
              </a:solidFill>
              <a:effectLst/>
              <a:uLnTx/>
              <a:uFillTx/>
              <a:latin typeface="Roboto" panose="02000000000000000000" pitchFamily="2" charset="0"/>
              <a:ea typeface="Roboto" panose="02000000000000000000" pitchFamily="2" charset="0"/>
              <a:cs typeface="Arial"/>
            </a:endParaRPr>
          </a:p>
          <a:p>
            <a:pPr marL="380365" marR="0" lvl="0" indent="-380365"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ED7D31">
                    <a:lumMod val="60000"/>
                    <a:lumOff val="40000"/>
                  </a:srgbClr>
                </a:solidFill>
                <a:effectLst/>
                <a:uLnTx/>
                <a:uFillTx/>
                <a:latin typeface="Roboto" panose="02000000000000000000" pitchFamily="2" charset="0"/>
                <a:ea typeface="Roboto" panose="02000000000000000000" pitchFamily="2" charset="0"/>
                <a:cs typeface="+mn-cs"/>
              </a:rPr>
              <a:t>Limited parameters</a:t>
            </a:r>
            <a:endParaRPr kumimoji="0" lang="en-GB" sz="2000" b="0" i="0" u="none" strike="noStrike" kern="1200" cap="none" spc="0" normalizeH="0" baseline="0" noProof="0" dirty="0">
              <a:ln>
                <a:noFill/>
              </a:ln>
              <a:solidFill>
                <a:srgbClr val="ED7D31">
                  <a:lumMod val="60000"/>
                  <a:lumOff val="40000"/>
                </a:srgbClr>
              </a:solidFill>
              <a:effectLst/>
              <a:uLnTx/>
              <a:uFillTx/>
              <a:latin typeface="Roboto" panose="02000000000000000000" pitchFamily="2" charset="0"/>
              <a:ea typeface="Roboto" panose="02000000000000000000" pitchFamily="2" charset="0"/>
              <a:cs typeface="Arial"/>
            </a:endParaRPr>
          </a:p>
        </p:txBody>
      </p:sp>
      <p:sp>
        <p:nvSpPr>
          <p:cNvPr id="11" name="Title 10">
            <a:extLst>
              <a:ext uri="{FF2B5EF4-FFF2-40B4-BE49-F238E27FC236}">
                <a16:creationId xmlns:a16="http://schemas.microsoft.com/office/drawing/2014/main" id="{A81C24CB-7A7E-458C-B80B-F60D7851B73C}"/>
              </a:ext>
            </a:extLst>
          </p:cNvPr>
          <p:cNvSpPr>
            <a:spLocks noGrp="1"/>
          </p:cNvSpPr>
          <p:nvPr>
            <p:ph type="title"/>
          </p:nvPr>
        </p:nvSpPr>
        <p:spPr>
          <a:xfrm>
            <a:off x="428846" y="18463"/>
            <a:ext cx="11334307" cy="1325563"/>
          </a:xfrm>
        </p:spPr>
        <p:txBody>
          <a:bodyPr>
            <a:normAutofit fontScale="90000"/>
          </a:bodyPr>
          <a:lstStyle/>
          <a:p>
            <a:r>
              <a:rPr lang="en-US" b="1" dirty="0">
                <a:solidFill>
                  <a:srgbClr val="4EAEEA"/>
                </a:solidFill>
                <a:latin typeface="Roboto"/>
                <a:ea typeface="Roboto"/>
              </a:rPr>
              <a:t>Bridging from Data to Prediction and Services</a:t>
            </a:r>
            <a:br>
              <a:rPr lang="en-US" dirty="0"/>
            </a:br>
            <a:r>
              <a:rPr lang="en-US" sz="3100" dirty="0"/>
              <a:t>Towards Data &amp; Modelling Driven near Realtime High-Resolution Services on Water</a:t>
            </a:r>
          </a:p>
        </p:txBody>
      </p:sp>
    </p:spTree>
    <p:extLst>
      <p:ext uri="{BB962C8B-B14F-4D97-AF65-F5344CB8AC3E}">
        <p14:creationId xmlns:p14="http://schemas.microsoft.com/office/powerpoint/2010/main" val="87541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DCBB5C57-AB3B-1A42-B68D-8FFD90D84A61}"/>
              </a:ext>
            </a:extLst>
          </p:cNvPr>
          <p:cNvSpPr/>
          <p:nvPr/>
        </p:nvSpPr>
        <p:spPr>
          <a:xfrm>
            <a:off x="3048000" y="3105835"/>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1800" b="0" i="0" u="none" strike="noStrike" kern="1200" cap="none" spc="0" normalizeH="0" baseline="0" noProof="0" dirty="0">
                <a:ln>
                  <a:noFill/>
                </a:ln>
                <a:solidFill>
                  <a:srgbClr val="38382F"/>
                </a:solidFill>
                <a:effectLst/>
                <a:uLnTx/>
                <a:uFillTx/>
                <a:latin typeface="Times New Roman" panose="02020603050405020304" pitchFamily="18" charset="0"/>
                <a:ea typeface="+mn-ea"/>
                <a:cs typeface="+mn-cs"/>
              </a:rPr>
            </a:br>
            <a:endParaRPr kumimoji="0" lang="de-DE" sz="1800" b="0" i="0" u="none" strike="noStrike" kern="1200" cap="none" spc="0" normalizeH="0" baseline="0" noProof="0" dirty="0">
              <a:ln>
                <a:noFill/>
              </a:ln>
              <a:solidFill>
                <a:srgbClr val="38382F"/>
              </a:solidFill>
              <a:effectLst/>
              <a:uLnTx/>
              <a:uFillTx/>
              <a:latin typeface="Times New Roman" panose="02020603050405020304" pitchFamily="18" charset="0"/>
              <a:ea typeface="+mn-ea"/>
              <a:cs typeface="+mn-cs"/>
            </a:endParaRPr>
          </a:p>
        </p:txBody>
      </p:sp>
      <p:sp>
        <p:nvSpPr>
          <p:cNvPr id="14" name="Titel 1"/>
          <p:cNvSpPr txBox="1">
            <a:spLocks/>
          </p:cNvSpPr>
          <p:nvPr/>
        </p:nvSpPr>
        <p:spPr>
          <a:xfrm>
            <a:off x="253399" y="297386"/>
            <a:ext cx="11232000" cy="879949"/>
          </a:xfrm>
          <a:prstGeom prst="rect">
            <a:avLst/>
          </a:prstGeom>
        </p:spPr>
        <p:txBody>
          <a:bodyPr vert="horz" lIns="0" tIns="0" rIns="0" bIns="0" rtlCol="0" anchor="t" anchorCtr="0">
            <a:noAutofit/>
          </a:bodyPr>
          <a:lstStyle>
            <a:lvl1pPr algn="l" defTabSz="1219170" rtl="0" eaLnBrk="1" latinLnBrk="0" hangingPunct="1">
              <a:lnSpc>
                <a:spcPts val="2933"/>
              </a:lnSpc>
              <a:spcBef>
                <a:spcPct val="0"/>
              </a:spcBef>
              <a:buNone/>
              <a:defRPr sz="2400" b="1" kern="1200" cap="none" baseline="0">
                <a:solidFill>
                  <a:schemeClr val="tx2"/>
                </a:solidFill>
                <a:latin typeface="+mj-lt"/>
                <a:ea typeface="+mj-ea"/>
                <a:cs typeface="+mj-cs"/>
              </a:defRPr>
            </a:lvl1pPr>
          </a:lstStyle>
          <a:p>
            <a:pPr marL="0" marR="0" lvl="0" indent="0" defTabSz="1219170" rtl="0" eaLnBrk="1" fontAlgn="auto" latinLnBrk="0" hangingPunct="1">
              <a:lnSpc>
                <a:spcPts val="293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5AA0"/>
                </a:solidFill>
                <a:effectLst/>
                <a:uLnTx/>
                <a:uFillTx/>
                <a:latin typeface="Arial"/>
                <a:ea typeface="+mj-ea"/>
                <a:cs typeface="+mj-cs"/>
              </a:rPr>
              <a:t>How can Digital Twins support Earth System Politics?</a:t>
            </a:r>
          </a:p>
          <a:p>
            <a:pPr marL="0" marR="0" lvl="0" indent="0" defTabSz="1219170" rtl="0" eaLnBrk="1" fontAlgn="auto" latinLnBrk="0" hangingPunct="1">
              <a:lnSpc>
                <a:spcPts val="2933"/>
              </a:lnSpc>
              <a:spcBef>
                <a:spcPct val="0"/>
              </a:spcBef>
              <a:spcAft>
                <a:spcPts val="0"/>
              </a:spcAft>
              <a:buClrTx/>
              <a:buSzTx/>
              <a:buFontTx/>
              <a:buNone/>
              <a:tabLst/>
              <a:defRPr/>
            </a:pPr>
            <a:endParaRPr kumimoji="0" lang="de-DE" sz="2400" b="1" i="0" u="none" strike="noStrike" kern="1200" cap="none" spc="0" normalizeH="0" baseline="0" noProof="0" dirty="0">
              <a:ln>
                <a:noFill/>
              </a:ln>
              <a:solidFill>
                <a:srgbClr val="005AA0"/>
              </a:solidFill>
              <a:effectLst/>
              <a:uLnTx/>
              <a:uFillTx/>
              <a:latin typeface="Arial"/>
              <a:ea typeface="+mj-ea"/>
              <a:cs typeface="+mj-cs"/>
            </a:endParaRPr>
          </a:p>
        </p:txBody>
      </p:sp>
      <p:sp>
        <p:nvSpPr>
          <p:cNvPr id="13" name="Rechteck 12">
            <a:extLst>
              <a:ext uri="{FF2B5EF4-FFF2-40B4-BE49-F238E27FC236}">
                <a16:creationId xmlns:a16="http://schemas.microsoft.com/office/drawing/2014/main" id="{1F83BC71-AEF3-3E4D-88A5-A8482C53A910}"/>
              </a:ext>
            </a:extLst>
          </p:cNvPr>
          <p:cNvSpPr/>
          <p:nvPr/>
        </p:nvSpPr>
        <p:spPr>
          <a:xfrm>
            <a:off x="253400" y="1177335"/>
            <a:ext cx="10847416" cy="1200329"/>
          </a:xfrm>
          <a:prstGeom prst="rect">
            <a:avLst/>
          </a:prstGeom>
        </p:spPr>
        <p:txBody>
          <a:bodyPr wrap="square">
            <a:spAutoFit/>
          </a:bodyPr>
          <a:lstStyle/>
          <a:p>
            <a:pPr lvl="0" algn="just">
              <a:defRPr/>
            </a:pPr>
            <a:r>
              <a:rPr lang="de-DE" b="1" dirty="0">
                <a:solidFill>
                  <a:srgbClr val="38382F"/>
                </a:solidFill>
              </a:rPr>
              <a:t>U</a:t>
            </a:r>
            <a:r>
              <a:rPr kumimoji="0" lang="de-DE" sz="1800" b="1" i="0" u="none" strike="noStrike" kern="1200" cap="none" spc="0" normalizeH="0" baseline="0" noProof="0" dirty="0" err="1">
                <a:ln>
                  <a:noFill/>
                </a:ln>
                <a:solidFill>
                  <a:srgbClr val="38382F"/>
                </a:solidFill>
                <a:effectLst/>
                <a:uLnTx/>
                <a:uFillTx/>
                <a:ea typeface="+mn-ea"/>
                <a:cs typeface="+mn-cs"/>
              </a:rPr>
              <a:t>rgent</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need</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to</a:t>
            </a:r>
            <a:r>
              <a:rPr kumimoji="0" lang="de-DE" sz="1800" b="1" i="0" u="none" strike="noStrike" kern="1200" cap="none" spc="0" normalizeH="0" baseline="0" noProof="0" dirty="0">
                <a:ln>
                  <a:noFill/>
                </a:ln>
                <a:solidFill>
                  <a:srgbClr val="38382F"/>
                </a:solidFill>
                <a:effectLst/>
                <a:uLnTx/>
                <a:uFillTx/>
                <a:ea typeface="+mn-ea"/>
                <a:cs typeface="+mn-cs"/>
              </a:rPr>
              <a:t> link </a:t>
            </a:r>
            <a:r>
              <a:rPr kumimoji="0" lang="de-DE" sz="1800" b="1" i="0" u="none" strike="noStrike" kern="1200" cap="none" spc="0" normalizeH="0" baseline="0" noProof="0" dirty="0" err="1">
                <a:ln>
                  <a:noFill/>
                </a:ln>
                <a:solidFill>
                  <a:srgbClr val="38382F"/>
                </a:solidFill>
                <a:effectLst/>
                <a:uLnTx/>
                <a:uFillTx/>
                <a:ea typeface="+mn-ea"/>
                <a:cs typeface="+mn-cs"/>
              </a:rPr>
              <a:t>our</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general</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policies</a:t>
            </a:r>
            <a:r>
              <a:rPr kumimoji="0" lang="de-DE" sz="1800" b="1" i="0" u="none" strike="noStrike" kern="1200" cap="none" spc="0" normalizeH="0" baseline="0" noProof="0" dirty="0">
                <a:ln>
                  <a:noFill/>
                </a:ln>
                <a:solidFill>
                  <a:srgbClr val="38382F"/>
                </a:solidFill>
                <a:effectLst/>
                <a:uLnTx/>
                <a:uFillTx/>
                <a:ea typeface="+mn-ea"/>
                <a:cs typeface="+mn-cs"/>
              </a:rPr>
              <a:t> (e.g.</a:t>
            </a:r>
            <a:r>
              <a:rPr lang="de-DE" b="1" dirty="0">
                <a:solidFill>
                  <a:srgbClr val="38382F"/>
                </a:solidFill>
                <a:sym typeface="Wingdings" pitchFamily="2" charset="2"/>
              </a:rPr>
              <a:t> EU Green Deal) </a:t>
            </a:r>
            <a:r>
              <a:rPr kumimoji="0" lang="de-DE" sz="1800" b="1" i="0" u="none" strike="noStrike" kern="1200" cap="none" spc="0" normalizeH="0" baseline="0" noProof="0" dirty="0" err="1">
                <a:ln>
                  <a:noFill/>
                </a:ln>
                <a:solidFill>
                  <a:srgbClr val="38382F"/>
                </a:solidFill>
                <a:effectLst/>
                <a:uLnTx/>
                <a:uFillTx/>
                <a:ea typeface="+mn-ea"/>
                <a:cs typeface="+mn-cs"/>
              </a:rPr>
              <a:t>for</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sustainable</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development</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to</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concrete</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measures</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of</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action</a:t>
            </a:r>
            <a:r>
              <a:rPr lang="de-DE" b="1" dirty="0">
                <a:solidFill>
                  <a:srgbClr val="38382F"/>
                </a:solidFill>
              </a:rPr>
              <a:t> …all </a:t>
            </a:r>
            <a:r>
              <a:rPr lang="de-DE" b="1" dirty="0" err="1">
                <a:solidFill>
                  <a:srgbClr val="38382F"/>
                </a:solidFill>
              </a:rPr>
              <a:t>that</a:t>
            </a:r>
            <a:r>
              <a:rPr kumimoji="0" lang="de-DE" sz="1800" b="1" i="0" u="none" strike="noStrike" kern="1200" cap="none" spc="0" normalizeH="0" baseline="0" noProof="0" dirty="0">
                <a:ln>
                  <a:noFill/>
                </a:ln>
                <a:solidFill>
                  <a:srgbClr val="38382F"/>
                </a:solidFill>
                <a:effectLst/>
                <a:uLnTx/>
                <a:uFillTx/>
                <a:ea typeface="+mn-ea"/>
                <a:cs typeface="+mn-cs"/>
              </a:rPr>
              <a:t> in a </a:t>
            </a:r>
            <a:r>
              <a:rPr kumimoji="0" lang="de-DE" sz="1800" b="1" i="0" u="none" strike="noStrike" kern="1200" cap="none" spc="0" normalizeH="0" baseline="0" noProof="0" dirty="0" err="1">
                <a:ln>
                  <a:noFill/>
                </a:ln>
                <a:solidFill>
                  <a:srgbClr val="38382F"/>
                </a:solidFill>
                <a:effectLst/>
                <a:uLnTx/>
                <a:uFillTx/>
                <a:ea typeface="+mn-ea"/>
                <a:cs typeface="+mn-cs"/>
              </a:rPr>
              <a:t>highly</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hetrerogeneous</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world</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with</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respect</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to</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available</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data</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level</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of</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information</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available</a:t>
            </a:r>
            <a:r>
              <a:rPr kumimoji="0" lang="de-DE" sz="1800" b="1" i="0" u="none" strike="noStrike" kern="1200" cap="none" spc="0" normalizeH="0" baseline="0" noProof="0" dirty="0">
                <a:ln>
                  <a:noFill/>
                </a:ln>
                <a:solidFill>
                  <a:srgbClr val="38382F"/>
                </a:solidFill>
                <a:effectLst/>
                <a:uLnTx/>
                <a:uFillTx/>
                <a:ea typeface="+mn-ea"/>
                <a:cs typeface="+mn-cs"/>
              </a:rPr>
              <a:t> </a:t>
            </a:r>
            <a:r>
              <a:rPr kumimoji="0" lang="de-DE" sz="1800" b="1" i="0" u="none" strike="noStrike" kern="1200" cap="none" spc="0" normalizeH="0" baseline="0" noProof="0" dirty="0" err="1">
                <a:ln>
                  <a:noFill/>
                </a:ln>
                <a:solidFill>
                  <a:srgbClr val="38382F"/>
                </a:solidFill>
                <a:effectLst/>
                <a:uLnTx/>
                <a:uFillTx/>
                <a:ea typeface="+mn-ea"/>
                <a:cs typeface="+mn-cs"/>
              </a:rPr>
              <a:t>knowledge</a:t>
            </a:r>
            <a:r>
              <a:rPr lang="de-DE" b="1" dirty="0">
                <a:solidFill>
                  <a:srgbClr val="38382F"/>
                </a:solidFill>
              </a:rPr>
              <a:t>, </a:t>
            </a:r>
            <a:r>
              <a:rPr lang="de-DE" b="1" dirty="0" err="1">
                <a:solidFill>
                  <a:srgbClr val="38382F"/>
                </a:solidFill>
              </a:rPr>
              <a:t>prevailing</a:t>
            </a:r>
            <a:r>
              <a:rPr lang="de-DE" b="1" dirty="0">
                <a:solidFill>
                  <a:srgbClr val="38382F"/>
                </a:solidFill>
              </a:rPr>
              <a:t> </a:t>
            </a:r>
            <a:r>
              <a:rPr lang="de-DE" b="1" dirty="0" err="1">
                <a:solidFill>
                  <a:srgbClr val="38382F"/>
                </a:solidFill>
              </a:rPr>
              <a:t>governance</a:t>
            </a:r>
            <a:r>
              <a:rPr lang="de-DE" b="1" dirty="0">
                <a:solidFill>
                  <a:srgbClr val="38382F"/>
                </a:solidFill>
              </a:rPr>
              <a:t>, </a:t>
            </a:r>
            <a:r>
              <a:rPr lang="de-DE" b="1" dirty="0" err="1">
                <a:solidFill>
                  <a:srgbClr val="38382F"/>
                </a:solidFill>
              </a:rPr>
              <a:t>existing</a:t>
            </a:r>
            <a:r>
              <a:rPr lang="de-DE" b="1" dirty="0">
                <a:solidFill>
                  <a:srgbClr val="38382F"/>
                </a:solidFill>
              </a:rPr>
              <a:t> </a:t>
            </a:r>
            <a:r>
              <a:rPr kumimoji="0" lang="de-DE" sz="1800" b="1" i="0" u="none" strike="noStrike" kern="1200" cap="none" spc="0" normalizeH="0" baseline="0" noProof="0" dirty="0" err="1">
                <a:ln>
                  <a:noFill/>
                </a:ln>
                <a:solidFill>
                  <a:srgbClr val="38382F"/>
                </a:solidFill>
                <a:effectLst/>
                <a:uLnTx/>
                <a:uFillTx/>
                <a:ea typeface="+mn-ea"/>
                <a:cs typeface="+mn-cs"/>
              </a:rPr>
              <a:t>infrastructure</a:t>
            </a:r>
            <a:r>
              <a:rPr kumimoji="0" lang="de-DE" sz="1800" b="1" i="0" u="none" strike="noStrike" kern="1200" cap="none" spc="0" normalizeH="0" baseline="0" noProof="0" dirty="0">
                <a:ln>
                  <a:noFill/>
                </a:ln>
                <a:solidFill>
                  <a:srgbClr val="38382F"/>
                </a:solidFill>
                <a:effectLst/>
                <a:uLnTx/>
                <a:uFillTx/>
                <a:ea typeface="+mn-ea"/>
                <a:cs typeface="+mn-cs"/>
              </a:rPr>
              <a:t> etc.</a:t>
            </a:r>
          </a:p>
          <a:p>
            <a:pPr lvl="0" algn="just">
              <a:defRPr/>
            </a:pPr>
            <a:endParaRPr kumimoji="0" lang="de-DE" sz="1800" b="1" i="0" u="none" strike="noStrike" kern="1200" cap="none" spc="0" normalizeH="0" baseline="0" noProof="0" dirty="0">
              <a:ln>
                <a:noFill/>
              </a:ln>
              <a:solidFill>
                <a:srgbClr val="38382F"/>
              </a:solidFill>
              <a:effectLst/>
              <a:uLnTx/>
              <a:uFillTx/>
              <a:ea typeface="+mn-ea"/>
              <a:cs typeface="+mn-cs"/>
            </a:endParaRPr>
          </a:p>
        </p:txBody>
      </p:sp>
      <p:sp>
        <p:nvSpPr>
          <p:cNvPr id="4" name="Textfeld 3">
            <a:extLst>
              <a:ext uri="{FF2B5EF4-FFF2-40B4-BE49-F238E27FC236}">
                <a16:creationId xmlns:a16="http://schemas.microsoft.com/office/drawing/2014/main" id="{CA648380-5179-824C-85C1-F78785D82B68}"/>
              </a:ext>
            </a:extLst>
          </p:cNvPr>
          <p:cNvSpPr txBox="1"/>
          <p:nvPr/>
        </p:nvSpPr>
        <p:spPr>
          <a:xfrm>
            <a:off x="253399" y="3013502"/>
            <a:ext cx="10847417" cy="4247317"/>
          </a:xfrm>
          <a:prstGeom prst="rect">
            <a:avLst/>
          </a:prstGeom>
          <a:noFill/>
        </p:spPr>
        <p:txBody>
          <a:bodyPr wrap="square" rtlCol="0">
            <a:spAutoFit/>
          </a:bodyPr>
          <a:lstStyle/>
          <a:p>
            <a:pPr lvl="0">
              <a:defRPr/>
            </a:pPr>
            <a:r>
              <a:rPr lang="de-DE" b="1" dirty="0">
                <a:solidFill>
                  <a:srgbClr val="38382F"/>
                </a:solidFill>
              </a:rPr>
              <a:t>Digital </a:t>
            </a:r>
            <a:r>
              <a:rPr lang="de-DE" b="1" dirty="0" err="1">
                <a:solidFill>
                  <a:srgbClr val="38382F"/>
                </a:solidFill>
              </a:rPr>
              <a:t>Twins</a:t>
            </a:r>
            <a:r>
              <a:rPr lang="de-DE" b="1" dirty="0">
                <a:solidFill>
                  <a:srgbClr val="38382F"/>
                </a:solidFill>
              </a:rPr>
              <a:t> (DTs) </a:t>
            </a:r>
            <a:r>
              <a:rPr lang="de-DE" b="1" dirty="0" err="1">
                <a:solidFill>
                  <a:srgbClr val="38382F"/>
                </a:solidFill>
              </a:rPr>
              <a:t>promise</a:t>
            </a:r>
            <a:r>
              <a:rPr lang="de-DE" b="1" dirty="0">
                <a:solidFill>
                  <a:srgbClr val="38382F"/>
                </a:solidFill>
              </a:rPr>
              <a:t>:</a:t>
            </a:r>
          </a:p>
          <a:p>
            <a:pPr lvl="0">
              <a:defRPr/>
            </a:pPr>
            <a:endParaRPr lang="de-DE" b="1" dirty="0">
              <a:solidFill>
                <a:srgbClr val="38382F"/>
              </a:solidFill>
            </a:endParaRPr>
          </a:p>
          <a:p>
            <a:pPr marL="742950" lvl="1" indent="-285750">
              <a:buFont typeface="Arial" panose="020B0604020202020204" pitchFamily="34" charset="0"/>
              <a:buChar char="•"/>
              <a:defRPr/>
            </a:pPr>
            <a:r>
              <a:rPr lang="de-DE" dirty="0" err="1">
                <a:solidFill>
                  <a:srgbClr val="38382F"/>
                </a:solidFill>
              </a:rPr>
              <a:t>to</a:t>
            </a:r>
            <a:r>
              <a:rPr lang="de-DE" dirty="0">
                <a:solidFill>
                  <a:srgbClr val="38382F"/>
                </a:solidFill>
              </a:rPr>
              <a:t> </a:t>
            </a:r>
            <a:r>
              <a:rPr lang="de-DE" dirty="0" err="1">
                <a:solidFill>
                  <a:srgbClr val="38382F"/>
                </a:solidFill>
              </a:rPr>
              <a:t>connect</a:t>
            </a:r>
            <a:r>
              <a:rPr lang="de-DE" dirty="0">
                <a:solidFill>
                  <a:srgbClr val="38382F"/>
                </a:solidFill>
              </a:rPr>
              <a:t> </a:t>
            </a:r>
            <a:r>
              <a:rPr lang="de-DE" dirty="0" err="1">
                <a:solidFill>
                  <a:srgbClr val="38382F"/>
                </a:solidFill>
              </a:rPr>
              <a:t>heterogeneous</a:t>
            </a:r>
            <a:r>
              <a:rPr lang="de-DE" dirty="0">
                <a:solidFill>
                  <a:srgbClr val="38382F"/>
                </a:solidFill>
              </a:rPr>
              <a:t> </a:t>
            </a:r>
            <a:r>
              <a:rPr lang="de-DE" dirty="0" err="1">
                <a:solidFill>
                  <a:srgbClr val="38382F"/>
                </a:solidFill>
              </a:rPr>
              <a:t>data</a:t>
            </a:r>
            <a:r>
              <a:rPr lang="de-DE" dirty="0">
                <a:solidFill>
                  <a:srgbClr val="38382F"/>
                </a:solidFill>
              </a:rPr>
              <a:t> </a:t>
            </a:r>
            <a:r>
              <a:rPr lang="de-DE" dirty="0" err="1">
                <a:solidFill>
                  <a:srgbClr val="38382F"/>
                </a:solidFill>
              </a:rPr>
              <a:t>sources</a:t>
            </a:r>
            <a:r>
              <a:rPr lang="de-DE" dirty="0">
                <a:solidFill>
                  <a:srgbClr val="38382F"/>
                </a:solidFill>
              </a:rPr>
              <a:t> </a:t>
            </a:r>
            <a:r>
              <a:rPr lang="de-DE" dirty="0" err="1">
                <a:solidFill>
                  <a:srgbClr val="38382F"/>
                </a:solidFill>
              </a:rPr>
              <a:t>and</a:t>
            </a:r>
            <a:r>
              <a:rPr lang="de-DE" dirty="0">
                <a:solidFill>
                  <a:srgbClr val="38382F"/>
                </a:solidFill>
              </a:rPr>
              <a:t> multiple </a:t>
            </a:r>
            <a:r>
              <a:rPr lang="de-DE" dirty="0" err="1">
                <a:solidFill>
                  <a:srgbClr val="38382F"/>
                </a:solidFill>
              </a:rPr>
              <a:t>models</a:t>
            </a:r>
            <a:r>
              <a:rPr lang="de-DE" dirty="0">
                <a:solidFill>
                  <a:srgbClr val="38382F"/>
                </a:solidFill>
              </a:rPr>
              <a:t> in a </a:t>
            </a:r>
            <a:r>
              <a:rPr lang="de-DE" dirty="0" err="1">
                <a:solidFill>
                  <a:srgbClr val="38382F"/>
                </a:solidFill>
              </a:rPr>
              <a:t>consistent</a:t>
            </a:r>
            <a:r>
              <a:rPr lang="de-DE" dirty="0">
                <a:solidFill>
                  <a:srgbClr val="38382F"/>
                </a:solidFill>
              </a:rPr>
              <a:t> </a:t>
            </a:r>
            <a:r>
              <a:rPr lang="de-DE" dirty="0" err="1">
                <a:solidFill>
                  <a:srgbClr val="38382F"/>
                </a:solidFill>
              </a:rPr>
              <a:t>way</a:t>
            </a:r>
            <a:r>
              <a:rPr lang="de-DE" dirty="0">
                <a:solidFill>
                  <a:srgbClr val="38382F"/>
                </a:solidFill>
              </a:rPr>
              <a:t> at </a:t>
            </a:r>
            <a:r>
              <a:rPr lang="de-DE" dirty="0" err="1">
                <a:solidFill>
                  <a:srgbClr val="38382F"/>
                </a:solidFill>
              </a:rPr>
              <a:t>meaningful</a:t>
            </a:r>
            <a:r>
              <a:rPr lang="de-DE" dirty="0">
                <a:solidFill>
                  <a:srgbClr val="38382F"/>
                </a:solidFill>
              </a:rPr>
              <a:t> </a:t>
            </a:r>
            <a:r>
              <a:rPr lang="de-DE" dirty="0" err="1">
                <a:solidFill>
                  <a:srgbClr val="38382F"/>
                </a:solidFill>
              </a:rPr>
              <a:t>scales</a:t>
            </a:r>
            <a:endParaRPr lang="de-DE" dirty="0">
              <a:solidFill>
                <a:srgbClr val="38382F"/>
              </a:solidFill>
            </a:endParaRPr>
          </a:p>
          <a:p>
            <a:pPr lvl="1">
              <a:defRPr/>
            </a:pPr>
            <a:endParaRPr lang="de-DE" dirty="0">
              <a:solidFill>
                <a:srgbClr val="38382F"/>
              </a:solidFill>
            </a:endParaRPr>
          </a:p>
          <a:p>
            <a:pPr marL="742950" lvl="1" indent="-285750">
              <a:buFont typeface="Arial" panose="020B0604020202020204" pitchFamily="34" charset="0"/>
              <a:buChar char="•"/>
              <a:defRPr/>
            </a:pPr>
            <a:r>
              <a:rPr lang="de-DE" dirty="0" err="1">
                <a:solidFill>
                  <a:srgbClr val="38382F"/>
                </a:solidFill>
              </a:rPr>
              <a:t>to</a:t>
            </a:r>
            <a:r>
              <a:rPr lang="de-DE" dirty="0">
                <a:solidFill>
                  <a:srgbClr val="38382F"/>
                </a:solidFill>
              </a:rPr>
              <a:t> </a:t>
            </a:r>
            <a:r>
              <a:rPr lang="de-DE" dirty="0" err="1">
                <a:solidFill>
                  <a:srgbClr val="38382F"/>
                </a:solidFill>
              </a:rPr>
              <a:t>provide</a:t>
            </a:r>
            <a:r>
              <a:rPr lang="de-DE" dirty="0">
                <a:solidFill>
                  <a:srgbClr val="38382F"/>
                </a:solidFill>
              </a:rPr>
              <a:t> </a:t>
            </a:r>
            <a:r>
              <a:rPr lang="de-DE" dirty="0" err="1">
                <a:solidFill>
                  <a:srgbClr val="38382F"/>
                </a:solidFill>
              </a:rPr>
              <a:t>the</a:t>
            </a:r>
            <a:r>
              <a:rPr lang="de-DE" dirty="0">
                <a:solidFill>
                  <a:srgbClr val="38382F"/>
                </a:solidFill>
              </a:rPr>
              <a:t> </a:t>
            </a:r>
            <a:r>
              <a:rPr lang="de-DE" dirty="0" err="1">
                <a:solidFill>
                  <a:srgbClr val="38382F"/>
                </a:solidFill>
              </a:rPr>
              <a:t>means</a:t>
            </a:r>
            <a:r>
              <a:rPr lang="de-DE" dirty="0">
                <a:solidFill>
                  <a:srgbClr val="38382F"/>
                </a:solidFill>
              </a:rPr>
              <a:t> </a:t>
            </a:r>
            <a:r>
              <a:rPr lang="de-DE" dirty="0" err="1">
                <a:solidFill>
                  <a:srgbClr val="38382F"/>
                </a:solidFill>
              </a:rPr>
              <a:t>to</a:t>
            </a:r>
            <a:r>
              <a:rPr lang="de-DE" dirty="0">
                <a:solidFill>
                  <a:srgbClr val="38382F"/>
                </a:solidFill>
              </a:rPr>
              <a:t> </a:t>
            </a:r>
            <a:r>
              <a:rPr lang="de-DE" dirty="0" err="1">
                <a:solidFill>
                  <a:srgbClr val="38382F"/>
                </a:solidFill>
              </a:rPr>
              <a:t>generate</a:t>
            </a:r>
            <a:r>
              <a:rPr lang="de-DE" dirty="0">
                <a:solidFill>
                  <a:srgbClr val="38382F"/>
                </a:solidFill>
              </a:rPr>
              <a:t> ‚</a:t>
            </a:r>
            <a:r>
              <a:rPr lang="de-DE" dirty="0" err="1">
                <a:solidFill>
                  <a:srgbClr val="38382F"/>
                </a:solidFill>
              </a:rPr>
              <a:t>pictures</a:t>
            </a:r>
            <a:r>
              <a:rPr lang="de-DE" dirty="0">
                <a:solidFill>
                  <a:srgbClr val="38382F"/>
                </a:solidFill>
              </a:rPr>
              <a:t> </a:t>
            </a:r>
            <a:r>
              <a:rPr lang="de-DE" dirty="0" err="1">
                <a:solidFill>
                  <a:srgbClr val="38382F"/>
                </a:solidFill>
              </a:rPr>
              <a:t>of</a:t>
            </a:r>
            <a:r>
              <a:rPr lang="de-DE" dirty="0">
                <a:solidFill>
                  <a:srgbClr val="38382F"/>
                </a:solidFill>
              </a:rPr>
              <a:t> </a:t>
            </a:r>
            <a:r>
              <a:rPr lang="de-DE" dirty="0" err="1">
                <a:solidFill>
                  <a:srgbClr val="38382F"/>
                </a:solidFill>
              </a:rPr>
              <a:t>the</a:t>
            </a:r>
            <a:r>
              <a:rPr lang="de-DE" dirty="0">
                <a:solidFill>
                  <a:srgbClr val="38382F"/>
                </a:solidFill>
              </a:rPr>
              <a:t> </a:t>
            </a:r>
            <a:r>
              <a:rPr lang="de-DE" dirty="0" err="1">
                <a:solidFill>
                  <a:srgbClr val="38382F"/>
                </a:solidFill>
              </a:rPr>
              <a:t>future</a:t>
            </a:r>
            <a:r>
              <a:rPr lang="de-DE" dirty="0">
                <a:solidFill>
                  <a:srgbClr val="38382F"/>
                </a:solidFill>
              </a:rPr>
              <a:t>‘ (e.g. </a:t>
            </a:r>
            <a:r>
              <a:rPr lang="de-DE" dirty="0" err="1">
                <a:solidFill>
                  <a:srgbClr val="38382F"/>
                </a:solidFill>
              </a:rPr>
              <a:t>with</a:t>
            </a:r>
            <a:r>
              <a:rPr lang="de-DE" dirty="0">
                <a:solidFill>
                  <a:srgbClr val="38382F"/>
                </a:solidFill>
              </a:rPr>
              <a:t> </a:t>
            </a:r>
            <a:r>
              <a:rPr lang="de-DE" dirty="0" err="1">
                <a:solidFill>
                  <a:srgbClr val="38382F"/>
                </a:solidFill>
              </a:rPr>
              <a:t>climate</a:t>
            </a:r>
            <a:r>
              <a:rPr lang="de-DE" dirty="0">
                <a:solidFill>
                  <a:srgbClr val="38382F"/>
                </a:solidFill>
              </a:rPr>
              <a:t> </a:t>
            </a:r>
            <a:r>
              <a:rPr lang="de-DE" dirty="0" err="1">
                <a:solidFill>
                  <a:srgbClr val="38382F"/>
                </a:solidFill>
              </a:rPr>
              <a:t>change</a:t>
            </a:r>
            <a:r>
              <a:rPr lang="de-DE" dirty="0">
                <a:solidFill>
                  <a:srgbClr val="38382F"/>
                </a:solidFill>
              </a:rPr>
              <a:t>), </a:t>
            </a:r>
            <a:r>
              <a:rPr lang="de-DE" dirty="0" err="1">
                <a:solidFill>
                  <a:srgbClr val="38382F"/>
                </a:solidFill>
              </a:rPr>
              <a:t>forecasts</a:t>
            </a:r>
            <a:r>
              <a:rPr lang="de-DE" dirty="0">
                <a:solidFill>
                  <a:srgbClr val="38382F"/>
                </a:solidFill>
              </a:rPr>
              <a:t> </a:t>
            </a:r>
            <a:r>
              <a:rPr lang="de-DE" dirty="0" err="1">
                <a:solidFill>
                  <a:srgbClr val="38382F"/>
                </a:solidFill>
              </a:rPr>
              <a:t>and</a:t>
            </a:r>
            <a:r>
              <a:rPr lang="de-DE" dirty="0">
                <a:solidFill>
                  <a:srgbClr val="38382F"/>
                </a:solidFill>
              </a:rPr>
              <a:t> </a:t>
            </a:r>
            <a:r>
              <a:rPr lang="de-DE" dirty="0" err="1">
                <a:solidFill>
                  <a:srgbClr val="38382F"/>
                </a:solidFill>
              </a:rPr>
              <a:t>projections</a:t>
            </a:r>
            <a:r>
              <a:rPr lang="de-DE" dirty="0">
                <a:solidFill>
                  <a:srgbClr val="38382F"/>
                </a:solidFill>
              </a:rPr>
              <a:t> </a:t>
            </a:r>
            <a:r>
              <a:rPr lang="de-DE" dirty="0" err="1">
                <a:solidFill>
                  <a:srgbClr val="38382F"/>
                </a:solidFill>
              </a:rPr>
              <a:t>which</a:t>
            </a:r>
            <a:r>
              <a:rPr lang="de-DE" dirty="0">
                <a:solidFill>
                  <a:srgbClr val="38382F"/>
                </a:solidFill>
              </a:rPr>
              <a:t> </a:t>
            </a:r>
            <a:r>
              <a:rPr lang="de-DE" dirty="0" err="1">
                <a:solidFill>
                  <a:srgbClr val="38382F"/>
                </a:solidFill>
              </a:rPr>
              <a:t>can</a:t>
            </a:r>
            <a:r>
              <a:rPr lang="de-DE" dirty="0">
                <a:solidFill>
                  <a:srgbClr val="38382F"/>
                </a:solidFill>
              </a:rPr>
              <a:t> </a:t>
            </a:r>
            <a:r>
              <a:rPr lang="de-DE" dirty="0" err="1">
                <a:solidFill>
                  <a:srgbClr val="38382F"/>
                </a:solidFill>
              </a:rPr>
              <a:t>be</a:t>
            </a:r>
            <a:r>
              <a:rPr lang="de-DE" dirty="0">
                <a:solidFill>
                  <a:srgbClr val="38382F"/>
                </a:solidFill>
              </a:rPr>
              <a:t> </a:t>
            </a:r>
            <a:r>
              <a:rPr lang="de-DE" dirty="0" err="1">
                <a:solidFill>
                  <a:srgbClr val="38382F"/>
                </a:solidFill>
              </a:rPr>
              <a:t>exploited</a:t>
            </a:r>
            <a:r>
              <a:rPr lang="de-DE" dirty="0">
                <a:solidFill>
                  <a:srgbClr val="38382F"/>
                </a:solidFill>
              </a:rPr>
              <a:t> </a:t>
            </a:r>
            <a:r>
              <a:rPr lang="de-DE" dirty="0" err="1">
                <a:solidFill>
                  <a:srgbClr val="38382F"/>
                </a:solidFill>
              </a:rPr>
              <a:t>to</a:t>
            </a:r>
            <a:r>
              <a:rPr lang="de-DE" dirty="0">
                <a:solidFill>
                  <a:srgbClr val="38382F"/>
                </a:solidFill>
              </a:rPr>
              <a:t> </a:t>
            </a:r>
            <a:r>
              <a:rPr lang="de-DE" dirty="0" err="1">
                <a:solidFill>
                  <a:srgbClr val="38382F"/>
                </a:solidFill>
              </a:rPr>
              <a:t>identify</a:t>
            </a:r>
            <a:r>
              <a:rPr lang="de-DE" dirty="0">
                <a:solidFill>
                  <a:srgbClr val="38382F"/>
                </a:solidFill>
              </a:rPr>
              <a:t> optimal (</a:t>
            </a:r>
            <a:r>
              <a:rPr lang="de-DE" dirty="0" err="1">
                <a:solidFill>
                  <a:srgbClr val="38382F"/>
                </a:solidFill>
              </a:rPr>
              <a:t>sustainable</a:t>
            </a:r>
            <a:r>
              <a:rPr lang="de-DE" dirty="0">
                <a:solidFill>
                  <a:srgbClr val="38382F"/>
                </a:solidFill>
              </a:rPr>
              <a:t>) </a:t>
            </a:r>
            <a:r>
              <a:rPr lang="de-DE" dirty="0" err="1">
                <a:solidFill>
                  <a:srgbClr val="38382F"/>
                </a:solidFill>
              </a:rPr>
              <a:t>solutions</a:t>
            </a:r>
            <a:r>
              <a:rPr lang="de-DE" dirty="0">
                <a:solidFill>
                  <a:srgbClr val="38382F"/>
                </a:solidFill>
              </a:rPr>
              <a:t> </a:t>
            </a:r>
            <a:r>
              <a:rPr lang="de-DE" dirty="0" err="1">
                <a:solidFill>
                  <a:srgbClr val="38382F"/>
                </a:solidFill>
              </a:rPr>
              <a:t>together</a:t>
            </a:r>
            <a:r>
              <a:rPr lang="de-DE" dirty="0">
                <a:solidFill>
                  <a:srgbClr val="38382F"/>
                </a:solidFill>
              </a:rPr>
              <a:t> </a:t>
            </a:r>
            <a:r>
              <a:rPr lang="de-DE" dirty="0" err="1">
                <a:solidFill>
                  <a:srgbClr val="38382F"/>
                </a:solidFill>
              </a:rPr>
              <a:t>with</a:t>
            </a:r>
            <a:r>
              <a:rPr lang="de-DE" dirty="0">
                <a:solidFill>
                  <a:srgbClr val="38382F"/>
                </a:solidFill>
              </a:rPr>
              <a:t> </a:t>
            </a:r>
            <a:r>
              <a:rPr lang="de-DE" dirty="0" err="1">
                <a:solidFill>
                  <a:srgbClr val="38382F"/>
                </a:solidFill>
              </a:rPr>
              <a:t>socio-economic</a:t>
            </a:r>
            <a:r>
              <a:rPr lang="de-DE" dirty="0">
                <a:solidFill>
                  <a:srgbClr val="38382F"/>
                </a:solidFill>
              </a:rPr>
              <a:t> </a:t>
            </a:r>
            <a:r>
              <a:rPr lang="de-DE" dirty="0" err="1">
                <a:solidFill>
                  <a:srgbClr val="38382F"/>
                </a:solidFill>
              </a:rPr>
              <a:t>impacts</a:t>
            </a:r>
            <a:endParaRPr lang="de-DE" dirty="0">
              <a:solidFill>
                <a:srgbClr val="38382F"/>
              </a:solidFill>
            </a:endParaRPr>
          </a:p>
          <a:p>
            <a:pPr marL="742950" lvl="1" indent="-285750">
              <a:buFont typeface="Arial" panose="020B0604020202020204" pitchFamily="34" charset="0"/>
              <a:buChar char="•"/>
              <a:defRPr/>
            </a:pPr>
            <a:endParaRPr lang="de-DE" dirty="0">
              <a:solidFill>
                <a:srgbClr val="38382F"/>
              </a:solidFill>
            </a:endParaRPr>
          </a:p>
          <a:p>
            <a:pPr marL="742950" lvl="1" indent="-285750">
              <a:buFont typeface="Arial" panose="020B0604020202020204" pitchFamily="34" charset="0"/>
              <a:buChar char="•"/>
              <a:defRPr/>
            </a:pPr>
            <a:r>
              <a:rPr lang="de-DE" dirty="0" err="1"/>
              <a:t>to</a:t>
            </a:r>
            <a:r>
              <a:rPr lang="de-DE" dirty="0"/>
              <a:t> </a:t>
            </a:r>
            <a:r>
              <a:rPr lang="de-DE" dirty="0" err="1"/>
              <a:t>be</a:t>
            </a:r>
            <a:r>
              <a:rPr lang="de-DE" dirty="0"/>
              <a:t> </a:t>
            </a:r>
            <a:r>
              <a:rPr lang="de-DE" dirty="0" err="1"/>
              <a:t>people</a:t>
            </a:r>
            <a:r>
              <a:rPr lang="de-DE" dirty="0"/>
              <a:t> </a:t>
            </a:r>
            <a:r>
              <a:rPr lang="de-DE" dirty="0" err="1"/>
              <a:t>centred</a:t>
            </a:r>
            <a:r>
              <a:rPr lang="de-DE" dirty="0"/>
              <a:t> </a:t>
            </a:r>
            <a:r>
              <a:rPr lang="de-DE" dirty="0" err="1"/>
              <a:t>rather</a:t>
            </a:r>
            <a:r>
              <a:rPr lang="de-DE" dirty="0"/>
              <a:t> </a:t>
            </a:r>
            <a:r>
              <a:rPr lang="de-DE" dirty="0" err="1"/>
              <a:t>than</a:t>
            </a:r>
            <a:r>
              <a:rPr lang="de-DE" dirty="0"/>
              <a:t> </a:t>
            </a:r>
            <a:r>
              <a:rPr lang="de-DE" dirty="0" err="1"/>
              <a:t>technology</a:t>
            </a:r>
            <a:r>
              <a:rPr lang="de-DE" dirty="0"/>
              <a:t> </a:t>
            </a:r>
            <a:r>
              <a:rPr lang="de-DE" dirty="0" err="1"/>
              <a:t>driven</a:t>
            </a:r>
            <a:r>
              <a:rPr lang="de-DE" dirty="0"/>
              <a:t> </a:t>
            </a:r>
            <a:r>
              <a:rPr lang="de-DE" dirty="0" err="1"/>
              <a:t>only</a:t>
            </a:r>
            <a:r>
              <a:rPr lang="de-DE" dirty="0"/>
              <a:t> - </a:t>
            </a:r>
            <a:r>
              <a:rPr lang="de-DE" dirty="0" err="1"/>
              <a:t>the</a:t>
            </a:r>
            <a:r>
              <a:rPr lang="de-DE" dirty="0"/>
              <a:t> </a:t>
            </a:r>
            <a:r>
              <a:rPr lang="de-DE" dirty="0" err="1"/>
              <a:t>user</a:t>
            </a:r>
            <a:r>
              <a:rPr lang="de-DE" dirty="0"/>
              <a:t> </a:t>
            </a:r>
            <a:r>
              <a:rPr lang="de-DE" dirty="0" err="1"/>
              <a:t>requirements</a:t>
            </a:r>
            <a:r>
              <a:rPr lang="de-DE" dirty="0"/>
              <a:t> </a:t>
            </a:r>
            <a:r>
              <a:rPr lang="de-DE" dirty="0" err="1"/>
              <a:t>and</a:t>
            </a:r>
            <a:r>
              <a:rPr lang="de-DE" dirty="0"/>
              <a:t> design will </a:t>
            </a:r>
            <a:r>
              <a:rPr lang="de-DE" dirty="0" err="1"/>
              <a:t>be</a:t>
            </a:r>
            <a:r>
              <a:rPr lang="de-DE" dirty="0"/>
              <a:t> </a:t>
            </a:r>
            <a:r>
              <a:rPr lang="de-DE" dirty="0" err="1"/>
              <a:t>informed</a:t>
            </a:r>
            <a:r>
              <a:rPr lang="de-DE" dirty="0"/>
              <a:t> </a:t>
            </a:r>
            <a:r>
              <a:rPr lang="de-DE" dirty="0" err="1"/>
              <a:t>by</a:t>
            </a:r>
            <a:r>
              <a:rPr lang="de-DE" dirty="0"/>
              <a:t> </a:t>
            </a:r>
            <a:r>
              <a:rPr lang="de-DE" dirty="0" err="1"/>
              <a:t>co</a:t>
            </a:r>
            <a:r>
              <a:rPr lang="de-DE" dirty="0"/>
              <a:t>-design </a:t>
            </a:r>
            <a:r>
              <a:rPr lang="de-DE" dirty="0" err="1"/>
              <a:t>with</a:t>
            </a:r>
            <a:r>
              <a:rPr lang="de-DE" dirty="0"/>
              <a:t> </a:t>
            </a:r>
            <a:r>
              <a:rPr lang="de-DE" dirty="0" err="1"/>
              <a:t>sectoral</a:t>
            </a:r>
            <a:r>
              <a:rPr lang="de-DE" dirty="0"/>
              <a:t> </a:t>
            </a:r>
            <a:r>
              <a:rPr lang="de-DE" dirty="0" err="1"/>
              <a:t>stakeholders</a:t>
            </a:r>
            <a:r>
              <a:rPr lang="de-DE" dirty="0"/>
              <a:t> </a:t>
            </a:r>
            <a:r>
              <a:rPr lang="de-DE" dirty="0" err="1"/>
              <a:t>across</a:t>
            </a:r>
            <a:r>
              <a:rPr lang="de-DE" dirty="0"/>
              <a:t> </a:t>
            </a:r>
            <a:r>
              <a:rPr lang="de-DE" dirty="0" err="1"/>
              <a:t>society</a:t>
            </a:r>
            <a:endParaRPr lang="de-DE" dirty="0"/>
          </a:p>
          <a:p>
            <a:br>
              <a:rPr lang="de-DE" dirty="0"/>
            </a:br>
            <a:endParaRPr lang="de-DE" dirty="0"/>
          </a:p>
          <a:p>
            <a:pPr marL="742950" lvl="1" indent="-285750">
              <a:buFont typeface="Arial" panose="020B0604020202020204" pitchFamily="34" charset="0"/>
              <a:buChar char="•"/>
              <a:defRPr/>
            </a:pPr>
            <a:endParaRPr lang="de-DE" dirty="0">
              <a:solidFill>
                <a:srgbClr val="FF0000"/>
              </a:solidFill>
            </a:endParaRPr>
          </a:p>
          <a:p>
            <a:endParaRPr lang="de-DE" dirty="0"/>
          </a:p>
        </p:txBody>
      </p:sp>
    </p:spTree>
    <p:extLst>
      <p:ext uri="{BB962C8B-B14F-4D97-AF65-F5344CB8AC3E}">
        <p14:creationId xmlns:p14="http://schemas.microsoft.com/office/powerpoint/2010/main" val="396841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485328" y="240922"/>
            <a:ext cx="10363200" cy="768085"/>
          </a:xfrm>
        </p:spPr>
        <p:txBody>
          <a:bodyPr anchor="b"/>
          <a:lstStyle/>
          <a:p>
            <a:pPr>
              <a:defRPr/>
            </a:pPr>
            <a:r>
              <a:rPr lang="de-DE" sz="2800" dirty="0"/>
              <a:t>Key Elements </a:t>
            </a:r>
            <a:r>
              <a:rPr lang="de-DE" sz="2800" dirty="0" err="1"/>
              <a:t>of</a:t>
            </a:r>
            <a:r>
              <a:rPr lang="de-DE" sz="2800" dirty="0"/>
              <a:t> a </a:t>
            </a:r>
            <a:r>
              <a:rPr lang="de-DE" sz="2800" dirty="0" err="1"/>
              <a:t>Water</a:t>
            </a:r>
            <a:r>
              <a:rPr lang="de-DE" sz="2800" dirty="0"/>
              <a:t>-DT</a:t>
            </a:r>
          </a:p>
        </p:txBody>
      </p:sp>
      <p:cxnSp>
        <p:nvCxnSpPr>
          <p:cNvPr id="17" name="Gerade Verbindung 16"/>
          <p:cNvCxnSpPr>
            <a:cxnSpLocks/>
          </p:cNvCxnSpPr>
          <p:nvPr/>
        </p:nvCxnSpPr>
        <p:spPr bwMode="auto">
          <a:xfrm>
            <a:off x="528323" y="1220755"/>
            <a:ext cx="11472333" cy="0"/>
          </a:xfrm>
          <a:prstGeom prst="line">
            <a:avLst/>
          </a:prstGeom>
          <a:noFill/>
          <a:ln w="19050" cap="flat" cmpd="sng" algn="ctr">
            <a:solidFill>
              <a:srgbClr val="00589C"/>
            </a:solidFill>
            <a:prstDash val="solid"/>
            <a:round/>
            <a:headEnd type="none" w="med" len="med"/>
            <a:tailEnd type="none" w="med" len="med"/>
          </a:ln>
          <a:effectLst/>
        </p:spPr>
      </p:cxnSp>
      <p:pic>
        <p:nvPicPr>
          <p:cNvPr id="72" name="Picture 38" descr="catchement-V2C-RGB"/>
          <p:cNvPicPr>
            <a:picLocks noChangeAspect="1" noChangeArrowheads="1"/>
          </p:cNvPicPr>
          <p:nvPr/>
        </p:nvPicPr>
        <p:blipFill>
          <a:blip r:embed="rId3"/>
          <a:stretch/>
        </p:blipFill>
        <p:spPr bwMode="auto">
          <a:xfrm>
            <a:off x="2477249" y="2144096"/>
            <a:ext cx="6460756" cy="3205117"/>
          </a:xfrm>
          <a:prstGeom prst="rect">
            <a:avLst/>
          </a:prstGeom>
          <a:noFill/>
          <a:ln>
            <a:noFill/>
          </a:ln>
        </p:spPr>
      </p:pic>
      <p:grpSp>
        <p:nvGrpSpPr>
          <p:cNvPr id="73" name="Group 17"/>
          <p:cNvGrpSpPr/>
          <p:nvPr/>
        </p:nvGrpSpPr>
        <p:grpSpPr bwMode="auto">
          <a:xfrm>
            <a:off x="7025864" y="2210544"/>
            <a:ext cx="1747336" cy="1460013"/>
            <a:chOff x="3787" y="1243"/>
            <a:chExt cx="1420" cy="1077"/>
          </a:xfrm>
        </p:grpSpPr>
        <p:sp>
          <p:nvSpPr>
            <p:cNvPr id="74" name="Rectangle 6"/>
            <p:cNvSpPr>
              <a:spLocks noChangeArrowheads="1"/>
            </p:cNvSpPr>
            <p:nvPr/>
          </p:nvSpPr>
          <p:spPr bwMode="auto">
            <a:xfrm>
              <a:off x="4075" y="1379"/>
              <a:ext cx="907" cy="907"/>
            </a:xfrm>
            <a:prstGeom prst="rect">
              <a:avLst/>
            </a:prstGeom>
            <a:noFill/>
            <a:ln w="9525">
              <a:solidFill>
                <a:schemeClr val="tx1"/>
              </a:solidFill>
              <a:miter lim="800000"/>
              <a:headEnd/>
              <a:tailEnd/>
            </a:ln>
            <a:effectLst/>
          </p:spPr>
          <p:txBody>
            <a:bodyPr wrap="none" anchor="ctr"/>
            <a:lstStyle>
              <a:lvl1pPr>
                <a:defRPr sz="2000" b="1">
                  <a:solidFill>
                    <a:schemeClr val="bg2"/>
                  </a:solidFill>
                  <a:latin typeface="Calibri"/>
                  <a:cs typeface="Arial"/>
                </a:defRPr>
              </a:lvl1pPr>
              <a:lvl2pPr marL="742950" indent="-285750">
                <a:defRPr sz="2000" b="1">
                  <a:solidFill>
                    <a:schemeClr val="bg2"/>
                  </a:solidFill>
                  <a:latin typeface="Calibri"/>
                  <a:cs typeface="Arial"/>
                </a:defRPr>
              </a:lvl2pPr>
              <a:lvl3pPr marL="1143000" indent="-228600">
                <a:defRPr sz="2000" b="1">
                  <a:solidFill>
                    <a:schemeClr val="bg2"/>
                  </a:solidFill>
                  <a:latin typeface="Calibri"/>
                  <a:cs typeface="Arial"/>
                </a:defRPr>
              </a:lvl3pPr>
              <a:lvl4pPr marL="1600200" indent="-228600">
                <a:defRPr sz="2000" b="1">
                  <a:solidFill>
                    <a:schemeClr val="bg2"/>
                  </a:solidFill>
                  <a:latin typeface="Calibri"/>
                  <a:cs typeface="Arial"/>
                </a:defRPr>
              </a:lvl4pPr>
              <a:lvl5pPr marL="2057400" indent="-228600">
                <a:defRPr sz="2000" b="1">
                  <a:solidFill>
                    <a:schemeClr val="bg2"/>
                  </a:solidFill>
                  <a:latin typeface="Calibri"/>
                  <a:cs typeface="Arial"/>
                </a:defRPr>
              </a:lvl5pPr>
              <a:lvl6pPr marL="2514600" indent="-228600">
                <a:spcBef>
                  <a:spcPts val="0"/>
                </a:spcBef>
                <a:spcAft>
                  <a:spcPts val="0"/>
                </a:spcAft>
                <a:defRPr sz="2000" b="1">
                  <a:solidFill>
                    <a:schemeClr val="bg2"/>
                  </a:solidFill>
                  <a:latin typeface="Calibri"/>
                  <a:cs typeface="Arial"/>
                </a:defRPr>
              </a:lvl6pPr>
              <a:lvl7pPr marL="2971800" indent="-228600">
                <a:spcBef>
                  <a:spcPts val="0"/>
                </a:spcBef>
                <a:spcAft>
                  <a:spcPts val="0"/>
                </a:spcAft>
                <a:defRPr sz="2000" b="1">
                  <a:solidFill>
                    <a:schemeClr val="bg2"/>
                  </a:solidFill>
                  <a:latin typeface="Calibri"/>
                  <a:cs typeface="Arial"/>
                </a:defRPr>
              </a:lvl7pPr>
              <a:lvl8pPr marL="3429000" indent="-228600">
                <a:spcBef>
                  <a:spcPts val="0"/>
                </a:spcBef>
                <a:spcAft>
                  <a:spcPts val="0"/>
                </a:spcAft>
                <a:defRPr sz="2000" b="1">
                  <a:solidFill>
                    <a:schemeClr val="bg2"/>
                  </a:solidFill>
                  <a:latin typeface="Calibri"/>
                  <a:cs typeface="Arial"/>
                </a:defRPr>
              </a:lvl8pPr>
              <a:lvl9pPr marL="3886200" indent="-228600">
                <a:spcBef>
                  <a:spcPts val="0"/>
                </a:spcBef>
                <a:spcAft>
                  <a:spcPts val="0"/>
                </a:spcAft>
                <a:defRPr sz="2000" b="1">
                  <a:solidFill>
                    <a:schemeClr val="bg2"/>
                  </a:solidFill>
                  <a:latin typeface="Calibri"/>
                  <a:cs typeface="Arial"/>
                </a:defRPr>
              </a:lvl9pPr>
            </a:lstStyle>
            <a:p>
              <a:pPr>
                <a:defRPr/>
              </a:pPr>
              <a:endParaRPr lang="de-DE" sz="2667"/>
            </a:p>
          </p:txBody>
        </p:sp>
        <p:sp>
          <p:nvSpPr>
            <p:cNvPr id="75" name="Text Box 7"/>
            <p:cNvSpPr txBox="1">
              <a:spLocks noChangeArrowheads="1"/>
            </p:cNvSpPr>
            <p:nvPr/>
          </p:nvSpPr>
          <p:spPr bwMode="auto">
            <a:xfrm rot="16199999">
              <a:off x="3517" y="1657"/>
              <a:ext cx="816" cy="275"/>
            </a:xfrm>
            <a:prstGeom prst="rect">
              <a:avLst/>
            </a:prstGeom>
            <a:noFill/>
            <a:ln>
              <a:noFill/>
            </a:ln>
            <a:effectLst/>
          </p:spPr>
          <p:txBody>
            <a:bodyPr wrap="none">
              <a:spAutoFit/>
            </a:bodyPr>
            <a:lstStyle>
              <a:lvl1pPr>
                <a:defRPr sz="2000" b="1">
                  <a:solidFill>
                    <a:schemeClr val="bg2"/>
                  </a:solidFill>
                  <a:latin typeface="Calibri"/>
                  <a:cs typeface="Arial"/>
                </a:defRPr>
              </a:lvl1pPr>
              <a:lvl2pPr marL="742950" indent="-285750">
                <a:defRPr sz="2000" b="1">
                  <a:solidFill>
                    <a:schemeClr val="bg2"/>
                  </a:solidFill>
                  <a:latin typeface="Calibri"/>
                  <a:cs typeface="Arial"/>
                </a:defRPr>
              </a:lvl2pPr>
              <a:lvl3pPr marL="1143000" indent="-228600">
                <a:defRPr sz="2000" b="1">
                  <a:solidFill>
                    <a:schemeClr val="bg2"/>
                  </a:solidFill>
                  <a:latin typeface="Calibri"/>
                  <a:cs typeface="Arial"/>
                </a:defRPr>
              </a:lvl3pPr>
              <a:lvl4pPr marL="1600200" indent="-228600">
                <a:defRPr sz="2000" b="1">
                  <a:solidFill>
                    <a:schemeClr val="bg2"/>
                  </a:solidFill>
                  <a:latin typeface="Calibri"/>
                  <a:cs typeface="Arial"/>
                </a:defRPr>
              </a:lvl4pPr>
              <a:lvl5pPr marL="2057400" indent="-228600">
                <a:defRPr sz="2000" b="1">
                  <a:solidFill>
                    <a:schemeClr val="bg2"/>
                  </a:solidFill>
                  <a:latin typeface="Calibri"/>
                  <a:cs typeface="Arial"/>
                </a:defRPr>
              </a:lvl5pPr>
              <a:lvl6pPr marL="2514600" indent="-228600">
                <a:spcBef>
                  <a:spcPts val="0"/>
                </a:spcBef>
                <a:spcAft>
                  <a:spcPts val="0"/>
                </a:spcAft>
                <a:defRPr sz="2000" b="1">
                  <a:solidFill>
                    <a:schemeClr val="bg2"/>
                  </a:solidFill>
                  <a:latin typeface="Calibri"/>
                  <a:cs typeface="Arial"/>
                </a:defRPr>
              </a:lvl6pPr>
              <a:lvl7pPr marL="2971800" indent="-228600">
                <a:spcBef>
                  <a:spcPts val="0"/>
                </a:spcBef>
                <a:spcAft>
                  <a:spcPts val="0"/>
                </a:spcAft>
                <a:defRPr sz="2000" b="1">
                  <a:solidFill>
                    <a:schemeClr val="bg2"/>
                  </a:solidFill>
                  <a:latin typeface="Calibri"/>
                  <a:cs typeface="Arial"/>
                </a:defRPr>
              </a:lvl7pPr>
              <a:lvl8pPr marL="3429000" indent="-228600">
                <a:spcBef>
                  <a:spcPts val="0"/>
                </a:spcBef>
                <a:spcAft>
                  <a:spcPts val="0"/>
                </a:spcAft>
                <a:defRPr sz="2000" b="1">
                  <a:solidFill>
                    <a:schemeClr val="bg2"/>
                  </a:solidFill>
                  <a:latin typeface="Calibri"/>
                  <a:cs typeface="Arial"/>
                </a:defRPr>
              </a:lvl8pPr>
              <a:lvl9pPr marL="3886200" indent="-228600">
                <a:spcBef>
                  <a:spcPts val="0"/>
                </a:spcBef>
                <a:spcAft>
                  <a:spcPts val="0"/>
                </a:spcAft>
                <a:defRPr sz="2000" b="1">
                  <a:solidFill>
                    <a:schemeClr val="bg2"/>
                  </a:solidFill>
                  <a:latin typeface="Calibri"/>
                  <a:cs typeface="Arial"/>
                </a:defRPr>
              </a:lvl9pPr>
            </a:lstStyle>
            <a:p>
              <a:pPr>
                <a:defRPr/>
              </a:pPr>
              <a:r>
                <a:rPr lang="de-DE" sz="1600" b="0">
                  <a:solidFill>
                    <a:schemeClr val="tx1"/>
                  </a:solidFill>
                  <a:latin typeface="Arial"/>
                </a:rPr>
                <a:t>Discharge</a:t>
              </a:r>
            </a:p>
          </p:txBody>
        </p:sp>
        <p:sp>
          <p:nvSpPr>
            <p:cNvPr id="76" name="Text Box 8"/>
            <p:cNvSpPr txBox="1">
              <a:spLocks noChangeArrowheads="1"/>
            </p:cNvSpPr>
            <p:nvPr/>
          </p:nvSpPr>
          <p:spPr bwMode="auto">
            <a:xfrm rot="16199999">
              <a:off x="4531" y="1644"/>
              <a:ext cx="1077" cy="275"/>
            </a:xfrm>
            <a:prstGeom prst="rect">
              <a:avLst/>
            </a:prstGeom>
            <a:noFill/>
            <a:ln>
              <a:noFill/>
            </a:ln>
            <a:effectLst/>
          </p:spPr>
          <p:txBody>
            <a:bodyPr wrap="none">
              <a:spAutoFit/>
            </a:bodyPr>
            <a:lstStyle>
              <a:lvl1pPr>
                <a:defRPr sz="2000" b="1">
                  <a:solidFill>
                    <a:schemeClr val="bg2"/>
                  </a:solidFill>
                  <a:latin typeface="Calibri"/>
                  <a:cs typeface="Arial"/>
                </a:defRPr>
              </a:lvl1pPr>
              <a:lvl2pPr marL="742950" indent="-285750">
                <a:defRPr sz="2000" b="1">
                  <a:solidFill>
                    <a:schemeClr val="bg2"/>
                  </a:solidFill>
                  <a:latin typeface="Calibri"/>
                  <a:cs typeface="Arial"/>
                </a:defRPr>
              </a:lvl2pPr>
              <a:lvl3pPr marL="1143000" indent="-228600">
                <a:defRPr sz="2000" b="1">
                  <a:solidFill>
                    <a:schemeClr val="bg2"/>
                  </a:solidFill>
                  <a:latin typeface="Calibri"/>
                  <a:cs typeface="Arial"/>
                </a:defRPr>
              </a:lvl3pPr>
              <a:lvl4pPr marL="1600200" indent="-228600">
                <a:defRPr sz="2000" b="1">
                  <a:solidFill>
                    <a:schemeClr val="bg2"/>
                  </a:solidFill>
                  <a:latin typeface="Calibri"/>
                  <a:cs typeface="Arial"/>
                </a:defRPr>
              </a:lvl4pPr>
              <a:lvl5pPr marL="2057400" indent="-228600">
                <a:defRPr sz="2000" b="1">
                  <a:solidFill>
                    <a:schemeClr val="bg2"/>
                  </a:solidFill>
                  <a:latin typeface="Calibri"/>
                  <a:cs typeface="Arial"/>
                </a:defRPr>
              </a:lvl5pPr>
              <a:lvl6pPr marL="2514600" indent="-228600">
                <a:spcBef>
                  <a:spcPts val="0"/>
                </a:spcBef>
                <a:spcAft>
                  <a:spcPts val="0"/>
                </a:spcAft>
                <a:defRPr sz="2000" b="1">
                  <a:solidFill>
                    <a:schemeClr val="bg2"/>
                  </a:solidFill>
                  <a:latin typeface="Calibri"/>
                  <a:cs typeface="Arial"/>
                </a:defRPr>
              </a:lvl6pPr>
              <a:lvl7pPr marL="2971800" indent="-228600">
                <a:spcBef>
                  <a:spcPts val="0"/>
                </a:spcBef>
                <a:spcAft>
                  <a:spcPts val="0"/>
                </a:spcAft>
                <a:defRPr sz="2000" b="1">
                  <a:solidFill>
                    <a:schemeClr val="bg2"/>
                  </a:solidFill>
                  <a:latin typeface="Calibri"/>
                  <a:cs typeface="Arial"/>
                </a:defRPr>
              </a:lvl7pPr>
              <a:lvl8pPr marL="3429000" indent="-228600">
                <a:spcBef>
                  <a:spcPts val="0"/>
                </a:spcBef>
                <a:spcAft>
                  <a:spcPts val="0"/>
                </a:spcAft>
                <a:defRPr sz="2000" b="1">
                  <a:solidFill>
                    <a:schemeClr val="bg2"/>
                  </a:solidFill>
                  <a:latin typeface="Calibri"/>
                  <a:cs typeface="Arial"/>
                </a:defRPr>
              </a:lvl8pPr>
              <a:lvl9pPr marL="3886200" indent="-228600">
                <a:spcBef>
                  <a:spcPts val="0"/>
                </a:spcBef>
                <a:spcAft>
                  <a:spcPts val="0"/>
                </a:spcAft>
                <a:defRPr sz="2000" b="1">
                  <a:solidFill>
                    <a:schemeClr val="bg2"/>
                  </a:solidFill>
                  <a:latin typeface="Calibri"/>
                  <a:cs typeface="Arial"/>
                </a:defRPr>
              </a:lvl9pPr>
            </a:lstStyle>
            <a:p>
              <a:pPr>
                <a:defRPr/>
              </a:pPr>
              <a:r>
                <a:rPr lang="de-DE" sz="1600" b="0">
                  <a:solidFill>
                    <a:srgbClr val="CC0000"/>
                  </a:solidFill>
                  <a:latin typeface="Arial"/>
                </a:rPr>
                <a:t>Concentration</a:t>
              </a:r>
            </a:p>
          </p:txBody>
        </p:sp>
        <p:sp>
          <p:nvSpPr>
            <p:cNvPr id="77" name="Freeform 9"/>
            <p:cNvSpPr/>
            <p:nvPr/>
          </p:nvSpPr>
          <p:spPr bwMode="auto">
            <a:xfrm>
              <a:off x="4077" y="1662"/>
              <a:ext cx="903" cy="482"/>
            </a:xfrm>
            <a:custGeom>
              <a:avLst/>
              <a:gdLst>
                <a:gd name="T0" fmla="*/ 0 w 903"/>
                <a:gd name="T1" fmla="*/ 482 h 482"/>
                <a:gd name="T2" fmla="*/ 44 w 903"/>
                <a:gd name="T3" fmla="*/ 480 h 482"/>
                <a:gd name="T4" fmla="*/ 104 w 903"/>
                <a:gd name="T5" fmla="*/ 475 h 482"/>
                <a:gd name="T6" fmla="*/ 149 w 903"/>
                <a:gd name="T7" fmla="*/ 458 h 482"/>
                <a:gd name="T8" fmla="*/ 195 w 903"/>
                <a:gd name="T9" fmla="*/ 406 h 482"/>
                <a:gd name="T10" fmla="*/ 240 w 903"/>
                <a:gd name="T11" fmla="*/ 286 h 482"/>
                <a:gd name="T12" fmla="*/ 274 w 903"/>
                <a:gd name="T13" fmla="*/ 187 h 482"/>
                <a:gd name="T14" fmla="*/ 298 w 903"/>
                <a:gd name="T15" fmla="*/ 98 h 482"/>
                <a:gd name="T16" fmla="*/ 327 w 903"/>
                <a:gd name="T17" fmla="*/ 19 h 482"/>
                <a:gd name="T18" fmla="*/ 360 w 903"/>
                <a:gd name="T19" fmla="*/ 0 h 482"/>
                <a:gd name="T20" fmla="*/ 394 w 903"/>
                <a:gd name="T21" fmla="*/ 19 h 482"/>
                <a:gd name="T22" fmla="*/ 423 w 903"/>
                <a:gd name="T23" fmla="*/ 89 h 482"/>
                <a:gd name="T24" fmla="*/ 452 w 903"/>
                <a:gd name="T25" fmla="*/ 168 h 482"/>
                <a:gd name="T26" fmla="*/ 483 w 903"/>
                <a:gd name="T27" fmla="*/ 250 h 482"/>
                <a:gd name="T28" fmla="*/ 514 w 903"/>
                <a:gd name="T29" fmla="*/ 312 h 482"/>
                <a:gd name="T30" fmla="*/ 579 w 903"/>
                <a:gd name="T31" fmla="*/ 374 h 482"/>
                <a:gd name="T32" fmla="*/ 641 w 903"/>
                <a:gd name="T33" fmla="*/ 406 h 482"/>
                <a:gd name="T34" fmla="*/ 728 w 903"/>
                <a:gd name="T35" fmla="*/ 432 h 482"/>
                <a:gd name="T36" fmla="*/ 797 w 903"/>
                <a:gd name="T37" fmla="*/ 444 h 482"/>
                <a:gd name="T38" fmla="*/ 903 w 903"/>
                <a:gd name="T39" fmla="*/ 454 h 48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03" h="482" extrusionOk="0">
                  <a:moveTo>
                    <a:pt x="0" y="482"/>
                  </a:moveTo>
                  <a:cubicBezTo>
                    <a:pt x="13" y="481"/>
                    <a:pt x="27" y="481"/>
                    <a:pt x="44" y="480"/>
                  </a:cubicBezTo>
                  <a:cubicBezTo>
                    <a:pt x="61" y="479"/>
                    <a:pt x="87" y="479"/>
                    <a:pt x="104" y="475"/>
                  </a:cubicBezTo>
                  <a:cubicBezTo>
                    <a:pt x="121" y="471"/>
                    <a:pt x="134" y="469"/>
                    <a:pt x="149" y="458"/>
                  </a:cubicBezTo>
                  <a:cubicBezTo>
                    <a:pt x="164" y="447"/>
                    <a:pt x="180" y="435"/>
                    <a:pt x="195" y="406"/>
                  </a:cubicBezTo>
                  <a:cubicBezTo>
                    <a:pt x="210" y="377"/>
                    <a:pt x="227" y="322"/>
                    <a:pt x="240" y="286"/>
                  </a:cubicBezTo>
                  <a:cubicBezTo>
                    <a:pt x="253" y="250"/>
                    <a:pt x="264" y="218"/>
                    <a:pt x="274" y="187"/>
                  </a:cubicBezTo>
                  <a:cubicBezTo>
                    <a:pt x="284" y="156"/>
                    <a:pt x="289" y="126"/>
                    <a:pt x="298" y="98"/>
                  </a:cubicBezTo>
                  <a:cubicBezTo>
                    <a:pt x="307" y="70"/>
                    <a:pt x="317" y="35"/>
                    <a:pt x="327" y="19"/>
                  </a:cubicBezTo>
                  <a:cubicBezTo>
                    <a:pt x="337" y="3"/>
                    <a:pt x="349" y="0"/>
                    <a:pt x="360" y="0"/>
                  </a:cubicBezTo>
                  <a:cubicBezTo>
                    <a:pt x="371" y="0"/>
                    <a:pt x="384" y="4"/>
                    <a:pt x="394" y="19"/>
                  </a:cubicBezTo>
                  <a:cubicBezTo>
                    <a:pt x="404" y="34"/>
                    <a:pt x="413" y="64"/>
                    <a:pt x="423" y="89"/>
                  </a:cubicBezTo>
                  <a:cubicBezTo>
                    <a:pt x="433" y="114"/>
                    <a:pt x="442" y="141"/>
                    <a:pt x="452" y="168"/>
                  </a:cubicBezTo>
                  <a:cubicBezTo>
                    <a:pt x="462" y="195"/>
                    <a:pt x="473" y="226"/>
                    <a:pt x="483" y="250"/>
                  </a:cubicBezTo>
                  <a:cubicBezTo>
                    <a:pt x="493" y="274"/>
                    <a:pt x="498" y="291"/>
                    <a:pt x="514" y="312"/>
                  </a:cubicBezTo>
                  <a:cubicBezTo>
                    <a:pt x="530" y="333"/>
                    <a:pt x="558" y="358"/>
                    <a:pt x="579" y="374"/>
                  </a:cubicBezTo>
                  <a:cubicBezTo>
                    <a:pt x="600" y="390"/>
                    <a:pt x="616" y="396"/>
                    <a:pt x="641" y="406"/>
                  </a:cubicBezTo>
                  <a:cubicBezTo>
                    <a:pt x="666" y="416"/>
                    <a:pt x="702" y="426"/>
                    <a:pt x="728" y="432"/>
                  </a:cubicBezTo>
                  <a:cubicBezTo>
                    <a:pt x="754" y="438"/>
                    <a:pt x="768" y="440"/>
                    <a:pt x="797" y="444"/>
                  </a:cubicBezTo>
                  <a:cubicBezTo>
                    <a:pt x="826" y="448"/>
                    <a:pt x="864" y="451"/>
                    <a:pt x="903" y="454"/>
                  </a:cubicBezTo>
                </a:path>
              </a:pathLst>
            </a:custGeom>
            <a:noFill/>
            <a:ln w="15875">
              <a:solidFill>
                <a:schemeClr val="tx1"/>
              </a:solidFill>
              <a:round/>
              <a:headEnd/>
              <a:tailEnd/>
            </a:ln>
            <a:effectLst/>
          </p:spPr>
          <p:txBody>
            <a:bodyPr/>
            <a:lstStyle/>
            <a:p>
              <a:pPr>
                <a:defRPr/>
              </a:pPr>
              <a:endParaRPr lang="de-DE" sz="2400"/>
            </a:p>
          </p:txBody>
        </p:sp>
        <p:sp>
          <p:nvSpPr>
            <p:cNvPr id="78" name="Rectangle 10"/>
            <p:cNvSpPr>
              <a:spLocks noChangeArrowheads="1"/>
            </p:cNvSpPr>
            <p:nvPr/>
          </p:nvSpPr>
          <p:spPr bwMode="auto">
            <a:xfrm>
              <a:off x="4075" y="1379"/>
              <a:ext cx="32" cy="218"/>
            </a:xfrm>
            <a:prstGeom prst="rect">
              <a:avLst/>
            </a:prstGeom>
            <a:solidFill>
              <a:srgbClr val="0000FF"/>
            </a:solidFill>
            <a:ln>
              <a:noFill/>
            </a:ln>
            <a:effectLst/>
          </p:spPr>
          <p:txBody>
            <a:bodyPr wrap="none" anchor="ctr"/>
            <a:lstStyle>
              <a:lvl1pPr>
                <a:defRPr sz="2000" b="1">
                  <a:solidFill>
                    <a:schemeClr val="bg2"/>
                  </a:solidFill>
                  <a:latin typeface="Calibri"/>
                  <a:cs typeface="Arial"/>
                </a:defRPr>
              </a:lvl1pPr>
              <a:lvl2pPr marL="742950" indent="-285750">
                <a:defRPr sz="2000" b="1">
                  <a:solidFill>
                    <a:schemeClr val="bg2"/>
                  </a:solidFill>
                  <a:latin typeface="Calibri"/>
                  <a:cs typeface="Arial"/>
                </a:defRPr>
              </a:lvl2pPr>
              <a:lvl3pPr marL="1143000" indent="-228600">
                <a:defRPr sz="2000" b="1">
                  <a:solidFill>
                    <a:schemeClr val="bg2"/>
                  </a:solidFill>
                  <a:latin typeface="Calibri"/>
                  <a:cs typeface="Arial"/>
                </a:defRPr>
              </a:lvl3pPr>
              <a:lvl4pPr marL="1600200" indent="-228600">
                <a:defRPr sz="2000" b="1">
                  <a:solidFill>
                    <a:schemeClr val="bg2"/>
                  </a:solidFill>
                  <a:latin typeface="Calibri"/>
                  <a:cs typeface="Arial"/>
                </a:defRPr>
              </a:lvl4pPr>
              <a:lvl5pPr marL="2057400" indent="-228600">
                <a:defRPr sz="2000" b="1">
                  <a:solidFill>
                    <a:schemeClr val="bg2"/>
                  </a:solidFill>
                  <a:latin typeface="Calibri"/>
                  <a:cs typeface="Arial"/>
                </a:defRPr>
              </a:lvl5pPr>
              <a:lvl6pPr marL="2514600" indent="-228600">
                <a:spcBef>
                  <a:spcPts val="0"/>
                </a:spcBef>
                <a:spcAft>
                  <a:spcPts val="0"/>
                </a:spcAft>
                <a:defRPr sz="2000" b="1">
                  <a:solidFill>
                    <a:schemeClr val="bg2"/>
                  </a:solidFill>
                  <a:latin typeface="Calibri"/>
                  <a:cs typeface="Arial"/>
                </a:defRPr>
              </a:lvl6pPr>
              <a:lvl7pPr marL="2971800" indent="-228600">
                <a:spcBef>
                  <a:spcPts val="0"/>
                </a:spcBef>
                <a:spcAft>
                  <a:spcPts val="0"/>
                </a:spcAft>
                <a:defRPr sz="2000" b="1">
                  <a:solidFill>
                    <a:schemeClr val="bg2"/>
                  </a:solidFill>
                  <a:latin typeface="Calibri"/>
                  <a:cs typeface="Arial"/>
                </a:defRPr>
              </a:lvl7pPr>
              <a:lvl8pPr marL="3429000" indent="-228600">
                <a:spcBef>
                  <a:spcPts val="0"/>
                </a:spcBef>
                <a:spcAft>
                  <a:spcPts val="0"/>
                </a:spcAft>
                <a:defRPr sz="2000" b="1">
                  <a:solidFill>
                    <a:schemeClr val="bg2"/>
                  </a:solidFill>
                  <a:latin typeface="Calibri"/>
                  <a:cs typeface="Arial"/>
                </a:defRPr>
              </a:lvl8pPr>
              <a:lvl9pPr marL="3886200" indent="-228600">
                <a:spcBef>
                  <a:spcPts val="0"/>
                </a:spcBef>
                <a:spcAft>
                  <a:spcPts val="0"/>
                </a:spcAft>
                <a:defRPr sz="2000" b="1">
                  <a:solidFill>
                    <a:schemeClr val="bg2"/>
                  </a:solidFill>
                  <a:latin typeface="Calibri"/>
                  <a:cs typeface="Arial"/>
                </a:defRPr>
              </a:lvl9pPr>
            </a:lstStyle>
            <a:p>
              <a:pPr>
                <a:defRPr/>
              </a:pPr>
              <a:endParaRPr lang="de-DE" sz="2667"/>
            </a:p>
          </p:txBody>
        </p:sp>
        <p:sp>
          <p:nvSpPr>
            <p:cNvPr id="79" name="Rectangle 11"/>
            <p:cNvSpPr>
              <a:spLocks noChangeArrowheads="1"/>
            </p:cNvSpPr>
            <p:nvPr/>
          </p:nvSpPr>
          <p:spPr bwMode="auto">
            <a:xfrm>
              <a:off x="4103" y="1379"/>
              <a:ext cx="34" cy="311"/>
            </a:xfrm>
            <a:prstGeom prst="rect">
              <a:avLst/>
            </a:prstGeom>
            <a:solidFill>
              <a:srgbClr val="0000FF"/>
            </a:solidFill>
            <a:ln>
              <a:noFill/>
            </a:ln>
            <a:effectLst/>
          </p:spPr>
          <p:txBody>
            <a:bodyPr wrap="none" anchor="ctr"/>
            <a:lstStyle>
              <a:lvl1pPr>
                <a:defRPr sz="2000" b="1">
                  <a:solidFill>
                    <a:schemeClr val="bg2"/>
                  </a:solidFill>
                  <a:latin typeface="Calibri"/>
                  <a:cs typeface="Arial"/>
                </a:defRPr>
              </a:lvl1pPr>
              <a:lvl2pPr marL="742950" indent="-285750">
                <a:defRPr sz="2000" b="1">
                  <a:solidFill>
                    <a:schemeClr val="bg2"/>
                  </a:solidFill>
                  <a:latin typeface="Calibri"/>
                  <a:cs typeface="Arial"/>
                </a:defRPr>
              </a:lvl2pPr>
              <a:lvl3pPr marL="1143000" indent="-228600">
                <a:defRPr sz="2000" b="1">
                  <a:solidFill>
                    <a:schemeClr val="bg2"/>
                  </a:solidFill>
                  <a:latin typeface="Calibri"/>
                  <a:cs typeface="Arial"/>
                </a:defRPr>
              </a:lvl3pPr>
              <a:lvl4pPr marL="1600200" indent="-228600">
                <a:defRPr sz="2000" b="1">
                  <a:solidFill>
                    <a:schemeClr val="bg2"/>
                  </a:solidFill>
                  <a:latin typeface="Calibri"/>
                  <a:cs typeface="Arial"/>
                </a:defRPr>
              </a:lvl4pPr>
              <a:lvl5pPr marL="2057400" indent="-228600">
                <a:defRPr sz="2000" b="1">
                  <a:solidFill>
                    <a:schemeClr val="bg2"/>
                  </a:solidFill>
                  <a:latin typeface="Calibri"/>
                  <a:cs typeface="Arial"/>
                </a:defRPr>
              </a:lvl5pPr>
              <a:lvl6pPr marL="2514600" indent="-228600">
                <a:spcBef>
                  <a:spcPts val="0"/>
                </a:spcBef>
                <a:spcAft>
                  <a:spcPts val="0"/>
                </a:spcAft>
                <a:defRPr sz="2000" b="1">
                  <a:solidFill>
                    <a:schemeClr val="bg2"/>
                  </a:solidFill>
                  <a:latin typeface="Calibri"/>
                  <a:cs typeface="Arial"/>
                </a:defRPr>
              </a:lvl6pPr>
              <a:lvl7pPr marL="2971800" indent="-228600">
                <a:spcBef>
                  <a:spcPts val="0"/>
                </a:spcBef>
                <a:spcAft>
                  <a:spcPts val="0"/>
                </a:spcAft>
                <a:defRPr sz="2000" b="1">
                  <a:solidFill>
                    <a:schemeClr val="bg2"/>
                  </a:solidFill>
                  <a:latin typeface="Calibri"/>
                  <a:cs typeface="Arial"/>
                </a:defRPr>
              </a:lvl7pPr>
              <a:lvl8pPr marL="3429000" indent="-228600">
                <a:spcBef>
                  <a:spcPts val="0"/>
                </a:spcBef>
                <a:spcAft>
                  <a:spcPts val="0"/>
                </a:spcAft>
                <a:defRPr sz="2000" b="1">
                  <a:solidFill>
                    <a:schemeClr val="bg2"/>
                  </a:solidFill>
                  <a:latin typeface="Calibri"/>
                  <a:cs typeface="Arial"/>
                </a:defRPr>
              </a:lvl8pPr>
              <a:lvl9pPr marL="3886200" indent="-228600">
                <a:spcBef>
                  <a:spcPts val="0"/>
                </a:spcBef>
                <a:spcAft>
                  <a:spcPts val="0"/>
                </a:spcAft>
                <a:defRPr sz="2000" b="1">
                  <a:solidFill>
                    <a:schemeClr val="bg2"/>
                  </a:solidFill>
                  <a:latin typeface="Calibri"/>
                  <a:cs typeface="Arial"/>
                </a:defRPr>
              </a:lvl9pPr>
            </a:lstStyle>
            <a:p>
              <a:pPr>
                <a:defRPr/>
              </a:pPr>
              <a:endParaRPr lang="de-DE" sz="2667"/>
            </a:p>
          </p:txBody>
        </p:sp>
        <p:sp>
          <p:nvSpPr>
            <p:cNvPr id="80" name="Rectangle 12"/>
            <p:cNvSpPr>
              <a:spLocks noChangeArrowheads="1"/>
            </p:cNvSpPr>
            <p:nvPr/>
          </p:nvSpPr>
          <p:spPr bwMode="auto">
            <a:xfrm>
              <a:off x="4134" y="1381"/>
              <a:ext cx="35" cy="269"/>
            </a:xfrm>
            <a:prstGeom prst="rect">
              <a:avLst/>
            </a:prstGeom>
            <a:solidFill>
              <a:srgbClr val="0000FF"/>
            </a:solidFill>
            <a:ln>
              <a:noFill/>
            </a:ln>
            <a:effectLst/>
          </p:spPr>
          <p:txBody>
            <a:bodyPr wrap="none" anchor="ctr"/>
            <a:lstStyle>
              <a:lvl1pPr>
                <a:defRPr sz="2000" b="1">
                  <a:solidFill>
                    <a:schemeClr val="bg2"/>
                  </a:solidFill>
                  <a:latin typeface="Calibri"/>
                  <a:cs typeface="Arial"/>
                </a:defRPr>
              </a:lvl1pPr>
              <a:lvl2pPr marL="742950" indent="-285750">
                <a:defRPr sz="2000" b="1">
                  <a:solidFill>
                    <a:schemeClr val="bg2"/>
                  </a:solidFill>
                  <a:latin typeface="Calibri"/>
                  <a:cs typeface="Arial"/>
                </a:defRPr>
              </a:lvl2pPr>
              <a:lvl3pPr marL="1143000" indent="-228600">
                <a:defRPr sz="2000" b="1">
                  <a:solidFill>
                    <a:schemeClr val="bg2"/>
                  </a:solidFill>
                  <a:latin typeface="Calibri"/>
                  <a:cs typeface="Arial"/>
                </a:defRPr>
              </a:lvl3pPr>
              <a:lvl4pPr marL="1600200" indent="-228600">
                <a:defRPr sz="2000" b="1">
                  <a:solidFill>
                    <a:schemeClr val="bg2"/>
                  </a:solidFill>
                  <a:latin typeface="Calibri"/>
                  <a:cs typeface="Arial"/>
                </a:defRPr>
              </a:lvl4pPr>
              <a:lvl5pPr marL="2057400" indent="-228600">
                <a:defRPr sz="2000" b="1">
                  <a:solidFill>
                    <a:schemeClr val="bg2"/>
                  </a:solidFill>
                  <a:latin typeface="Calibri"/>
                  <a:cs typeface="Arial"/>
                </a:defRPr>
              </a:lvl5pPr>
              <a:lvl6pPr marL="2514600" indent="-228600">
                <a:spcBef>
                  <a:spcPts val="0"/>
                </a:spcBef>
                <a:spcAft>
                  <a:spcPts val="0"/>
                </a:spcAft>
                <a:defRPr sz="2000" b="1">
                  <a:solidFill>
                    <a:schemeClr val="bg2"/>
                  </a:solidFill>
                  <a:latin typeface="Calibri"/>
                  <a:cs typeface="Arial"/>
                </a:defRPr>
              </a:lvl6pPr>
              <a:lvl7pPr marL="2971800" indent="-228600">
                <a:spcBef>
                  <a:spcPts val="0"/>
                </a:spcBef>
                <a:spcAft>
                  <a:spcPts val="0"/>
                </a:spcAft>
                <a:defRPr sz="2000" b="1">
                  <a:solidFill>
                    <a:schemeClr val="bg2"/>
                  </a:solidFill>
                  <a:latin typeface="Calibri"/>
                  <a:cs typeface="Arial"/>
                </a:defRPr>
              </a:lvl7pPr>
              <a:lvl8pPr marL="3429000" indent="-228600">
                <a:spcBef>
                  <a:spcPts val="0"/>
                </a:spcBef>
                <a:spcAft>
                  <a:spcPts val="0"/>
                </a:spcAft>
                <a:defRPr sz="2000" b="1">
                  <a:solidFill>
                    <a:schemeClr val="bg2"/>
                  </a:solidFill>
                  <a:latin typeface="Calibri"/>
                  <a:cs typeface="Arial"/>
                </a:defRPr>
              </a:lvl8pPr>
              <a:lvl9pPr marL="3886200" indent="-228600">
                <a:spcBef>
                  <a:spcPts val="0"/>
                </a:spcBef>
                <a:spcAft>
                  <a:spcPts val="0"/>
                </a:spcAft>
                <a:defRPr sz="2000" b="1">
                  <a:solidFill>
                    <a:schemeClr val="bg2"/>
                  </a:solidFill>
                  <a:latin typeface="Calibri"/>
                  <a:cs typeface="Arial"/>
                </a:defRPr>
              </a:lvl9pPr>
            </a:lstStyle>
            <a:p>
              <a:pPr>
                <a:defRPr/>
              </a:pPr>
              <a:endParaRPr lang="de-DE" sz="2667"/>
            </a:p>
          </p:txBody>
        </p:sp>
        <p:sp>
          <p:nvSpPr>
            <p:cNvPr id="81" name="Rectangle 13"/>
            <p:cNvSpPr>
              <a:spLocks noChangeArrowheads="1"/>
            </p:cNvSpPr>
            <p:nvPr/>
          </p:nvSpPr>
          <p:spPr bwMode="auto">
            <a:xfrm>
              <a:off x="4167" y="1381"/>
              <a:ext cx="32" cy="180"/>
            </a:xfrm>
            <a:prstGeom prst="rect">
              <a:avLst/>
            </a:prstGeom>
            <a:solidFill>
              <a:srgbClr val="0000FF"/>
            </a:solidFill>
            <a:ln>
              <a:noFill/>
            </a:ln>
            <a:effectLst/>
          </p:spPr>
          <p:txBody>
            <a:bodyPr wrap="none" anchor="ctr"/>
            <a:lstStyle>
              <a:lvl1pPr>
                <a:defRPr sz="2000" b="1">
                  <a:solidFill>
                    <a:schemeClr val="bg2"/>
                  </a:solidFill>
                  <a:latin typeface="Calibri"/>
                  <a:cs typeface="Arial"/>
                </a:defRPr>
              </a:lvl1pPr>
              <a:lvl2pPr marL="742950" indent="-285750">
                <a:defRPr sz="2000" b="1">
                  <a:solidFill>
                    <a:schemeClr val="bg2"/>
                  </a:solidFill>
                  <a:latin typeface="Calibri"/>
                  <a:cs typeface="Arial"/>
                </a:defRPr>
              </a:lvl2pPr>
              <a:lvl3pPr marL="1143000" indent="-228600">
                <a:defRPr sz="2000" b="1">
                  <a:solidFill>
                    <a:schemeClr val="bg2"/>
                  </a:solidFill>
                  <a:latin typeface="Calibri"/>
                  <a:cs typeface="Arial"/>
                </a:defRPr>
              </a:lvl3pPr>
              <a:lvl4pPr marL="1600200" indent="-228600">
                <a:defRPr sz="2000" b="1">
                  <a:solidFill>
                    <a:schemeClr val="bg2"/>
                  </a:solidFill>
                  <a:latin typeface="Calibri"/>
                  <a:cs typeface="Arial"/>
                </a:defRPr>
              </a:lvl4pPr>
              <a:lvl5pPr marL="2057400" indent="-228600">
                <a:defRPr sz="2000" b="1">
                  <a:solidFill>
                    <a:schemeClr val="bg2"/>
                  </a:solidFill>
                  <a:latin typeface="Calibri"/>
                  <a:cs typeface="Arial"/>
                </a:defRPr>
              </a:lvl5pPr>
              <a:lvl6pPr marL="2514600" indent="-228600">
                <a:spcBef>
                  <a:spcPts val="0"/>
                </a:spcBef>
                <a:spcAft>
                  <a:spcPts val="0"/>
                </a:spcAft>
                <a:defRPr sz="2000" b="1">
                  <a:solidFill>
                    <a:schemeClr val="bg2"/>
                  </a:solidFill>
                  <a:latin typeface="Calibri"/>
                  <a:cs typeface="Arial"/>
                </a:defRPr>
              </a:lvl6pPr>
              <a:lvl7pPr marL="2971800" indent="-228600">
                <a:spcBef>
                  <a:spcPts val="0"/>
                </a:spcBef>
                <a:spcAft>
                  <a:spcPts val="0"/>
                </a:spcAft>
                <a:defRPr sz="2000" b="1">
                  <a:solidFill>
                    <a:schemeClr val="bg2"/>
                  </a:solidFill>
                  <a:latin typeface="Calibri"/>
                  <a:cs typeface="Arial"/>
                </a:defRPr>
              </a:lvl7pPr>
              <a:lvl8pPr marL="3429000" indent="-228600">
                <a:spcBef>
                  <a:spcPts val="0"/>
                </a:spcBef>
                <a:spcAft>
                  <a:spcPts val="0"/>
                </a:spcAft>
                <a:defRPr sz="2000" b="1">
                  <a:solidFill>
                    <a:schemeClr val="bg2"/>
                  </a:solidFill>
                  <a:latin typeface="Calibri"/>
                  <a:cs typeface="Arial"/>
                </a:defRPr>
              </a:lvl8pPr>
              <a:lvl9pPr marL="3886200" indent="-228600">
                <a:spcBef>
                  <a:spcPts val="0"/>
                </a:spcBef>
                <a:spcAft>
                  <a:spcPts val="0"/>
                </a:spcAft>
                <a:defRPr sz="2000" b="1">
                  <a:solidFill>
                    <a:schemeClr val="bg2"/>
                  </a:solidFill>
                  <a:latin typeface="Calibri"/>
                  <a:cs typeface="Arial"/>
                </a:defRPr>
              </a:lvl9pPr>
            </a:lstStyle>
            <a:p>
              <a:pPr>
                <a:defRPr/>
              </a:pPr>
              <a:endParaRPr lang="de-DE" sz="2667"/>
            </a:p>
          </p:txBody>
        </p:sp>
        <p:sp>
          <p:nvSpPr>
            <p:cNvPr id="90" name="Rectangle 14"/>
            <p:cNvSpPr>
              <a:spLocks noChangeArrowheads="1"/>
            </p:cNvSpPr>
            <p:nvPr/>
          </p:nvSpPr>
          <p:spPr bwMode="auto">
            <a:xfrm>
              <a:off x="4199" y="1381"/>
              <a:ext cx="27" cy="144"/>
            </a:xfrm>
            <a:prstGeom prst="rect">
              <a:avLst/>
            </a:prstGeom>
            <a:solidFill>
              <a:srgbClr val="0000FF"/>
            </a:solidFill>
            <a:ln>
              <a:noFill/>
            </a:ln>
            <a:effectLst/>
          </p:spPr>
          <p:txBody>
            <a:bodyPr wrap="none" anchor="ctr"/>
            <a:lstStyle>
              <a:lvl1pPr>
                <a:defRPr sz="2000" b="1">
                  <a:solidFill>
                    <a:schemeClr val="bg2"/>
                  </a:solidFill>
                  <a:latin typeface="Calibri"/>
                  <a:cs typeface="Arial"/>
                </a:defRPr>
              </a:lvl1pPr>
              <a:lvl2pPr marL="742950" indent="-285750">
                <a:defRPr sz="2000" b="1">
                  <a:solidFill>
                    <a:schemeClr val="bg2"/>
                  </a:solidFill>
                  <a:latin typeface="Calibri"/>
                  <a:cs typeface="Arial"/>
                </a:defRPr>
              </a:lvl2pPr>
              <a:lvl3pPr marL="1143000" indent="-228600">
                <a:defRPr sz="2000" b="1">
                  <a:solidFill>
                    <a:schemeClr val="bg2"/>
                  </a:solidFill>
                  <a:latin typeface="Calibri"/>
                  <a:cs typeface="Arial"/>
                </a:defRPr>
              </a:lvl3pPr>
              <a:lvl4pPr marL="1600200" indent="-228600">
                <a:defRPr sz="2000" b="1">
                  <a:solidFill>
                    <a:schemeClr val="bg2"/>
                  </a:solidFill>
                  <a:latin typeface="Calibri"/>
                  <a:cs typeface="Arial"/>
                </a:defRPr>
              </a:lvl4pPr>
              <a:lvl5pPr marL="2057400" indent="-228600">
                <a:defRPr sz="2000" b="1">
                  <a:solidFill>
                    <a:schemeClr val="bg2"/>
                  </a:solidFill>
                  <a:latin typeface="Calibri"/>
                  <a:cs typeface="Arial"/>
                </a:defRPr>
              </a:lvl5pPr>
              <a:lvl6pPr marL="2514600" indent="-228600">
                <a:spcBef>
                  <a:spcPts val="0"/>
                </a:spcBef>
                <a:spcAft>
                  <a:spcPts val="0"/>
                </a:spcAft>
                <a:defRPr sz="2000" b="1">
                  <a:solidFill>
                    <a:schemeClr val="bg2"/>
                  </a:solidFill>
                  <a:latin typeface="Calibri"/>
                  <a:cs typeface="Arial"/>
                </a:defRPr>
              </a:lvl6pPr>
              <a:lvl7pPr marL="2971800" indent="-228600">
                <a:spcBef>
                  <a:spcPts val="0"/>
                </a:spcBef>
                <a:spcAft>
                  <a:spcPts val="0"/>
                </a:spcAft>
                <a:defRPr sz="2000" b="1">
                  <a:solidFill>
                    <a:schemeClr val="bg2"/>
                  </a:solidFill>
                  <a:latin typeface="Calibri"/>
                  <a:cs typeface="Arial"/>
                </a:defRPr>
              </a:lvl7pPr>
              <a:lvl8pPr marL="3429000" indent="-228600">
                <a:spcBef>
                  <a:spcPts val="0"/>
                </a:spcBef>
                <a:spcAft>
                  <a:spcPts val="0"/>
                </a:spcAft>
                <a:defRPr sz="2000" b="1">
                  <a:solidFill>
                    <a:schemeClr val="bg2"/>
                  </a:solidFill>
                  <a:latin typeface="Calibri"/>
                  <a:cs typeface="Arial"/>
                </a:defRPr>
              </a:lvl8pPr>
              <a:lvl9pPr marL="3886200" indent="-228600">
                <a:spcBef>
                  <a:spcPts val="0"/>
                </a:spcBef>
                <a:spcAft>
                  <a:spcPts val="0"/>
                </a:spcAft>
                <a:defRPr sz="2000" b="1">
                  <a:solidFill>
                    <a:schemeClr val="bg2"/>
                  </a:solidFill>
                  <a:latin typeface="Calibri"/>
                  <a:cs typeface="Arial"/>
                </a:defRPr>
              </a:lvl9pPr>
            </a:lstStyle>
            <a:p>
              <a:pPr>
                <a:defRPr/>
              </a:pPr>
              <a:endParaRPr lang="de-DE" sz="2667"/>
            </a:p>
          </p:txBody>
        </p:sp>
        <p:sp>
          <p:nvSpPr>
            <p:cNvPr id="91" name="Freeform 15"/>
            <p:cNvSpPr/>
            <p:nvPr/>
          </p:nvSpPr>
          <p:spPr bwMode="auto">
            <a:xfrm>
              <a:off x="4077" y="1741"/>
              <a:ext cx="905" cy="361"/>
            </a:xfrm>
            <a:custGeom>
              <a:avLst/>
              <a:gdLst>
                <a:gd name="T0" fmla="*/ 0 w 905"/>
                <a:gd name="T1" fmla="*/ 360 h 361"/>
                <a:gd name="T2" fmla="*/ 50 w 905"/>
                <a:gd name="T3" fmla="*/ 360 h 361"/>
                <a:gd name="T4" fmla="*/ 108 w 905"/>
                <a:gd name="T5" fmla="*/ 355 h 361"/>
                <a:gd name="T6" fmla="*/ 185 w 905"/>
                <a:gd name="T7" fmla="*/ 345 h 361"/>
                <a:gd name="T8" fmla="*/ 242 w 905"/>
                <a:gd name="T9" fmla="*/ 321 h 361"/>
                <a:gd name="T10" fmla="*/ 295 w 905"/>
                <a:gd name="T11" fmla="*/ 266 h 361"/>
                <a:gd name="T12" fmla="*/ 353 w 905"/>
                <a:gd name="T13" fmla="*/ 182 h 361"/>
                <a:gd name="T14" fmla="*/ 386 w 905"/>
                <a:gd name="T15" fmla="*/ 115 h 361"/>
                <a:gd name="T16" fmla="*/ 408 w 905"/>
                <a:gd name="T17" fmla="*/ 60 h 361"/>
                <a:gd name="T18" fmla="*/ 444 w 905"/>
                <a:gd name="T19" fmla="*/ 7 h 361"/>
                <a:gd name="T20" fmla="*/ 499 w 905"/>
                <a:gd name="T21" fmla="*/ 19 h 361"/>
                <a:gd name="T22" fmla="*/ 554 w 905"/>
                <a:gd name="T23" fmla="*/ 84 h 361"/>
                <a:gd name="T24" fmla="*/ 600 w 905"/>
                <a:gd name="T25" fmla="*/ 168 h 361"/>
                <a:gd name="T26" fmla="*/ 650 w 905"/>
                <a:gd name="T27" fmla="*/ 225 h 361"/>
                <a:gd name="T28" fmla="*/ 732 w 905"/>
                <a:gd name="T29" fmla="*/ 266 h 361"/>
                <a:gd name="T30" fmla="*/ 852 w 905"/>
                <a:gd name="T31" fmla="*/ 285 h 361"/>
                <a:gd name="T32" fmla="*/ 905 w 905"/>
                <a:gd name="T33" fmla="*/ 295 h 3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05" h="361" extrusionOk="0">
                  <a:moveTo>
                    <a:pt x="0" y="360"/>
                  </a:moveTo>
                  <a:cubicBezTo>
                    <a:pt x="16" y="360"/>
                    <a:pt x="32" y="361"/>
                    <a:pt x="50" y="360"/>
                  </a:cubicBezTo>
                  <a:cubicBezTo>
                    <a:pt x="68" y="359"/>
                    <a:pt x="85" y="357"/>
                    <a:pt x="108" y="355"/>
                  </a:cubicBezTo>
                  <a:cubicBezTo>
                    <a:pt x="131" y="353"/>
                    <a:pt x="163" y="351"/>
                    <a:pt x="185" y="345"/>
                  </a:cubicBezTo>
                  <a:cubicBezTo>
                    <a:pt x="207" y="339"/>
                    <a:pt x="224" y="334"/>
                    <a:pt x="242" y="321"/>
                  </a:cubicBezTo>
                  <a:cubicBezTo>
                    <a:pt x="260" y="308"/>
                    <a:pt x="276" y="289"/>
                    <a:pt x="295" y="266"/>
                  </a:cubicBezTo>
                  <a:cubicBezTo>
                    <a:pt x="314" y="243"/>
                    <a:pt x="338" y="207"/>
                    <a:pt x="353" y="182"/>
                  </a:cubicBezTo>
                  <a:cubicBezTo>
                    <a:pt x="368" y="157"/>
                    <a:pt x="377" y="135"/>
                    <a:pt x="386" y="115"/>
                  </a:cubicBezTo>
                  <a:cubicBezTo>
                    <a:pt x="395" y="95"/>
                    <a:pt x="398" y="78"/>
                    <a:pt x="408" y="60"/>
                  </a:cubicBezTo>
                  <a:cubicBezTo>
                    <a:pt x="418" y="42"/>
                    <a:pt x="429" y="14"/>
                    <a:pt x="444" y="7"/>
                  </a:cubicBezTo>
                  <a:cubicBezTo>
                    <a:pt x="459" y="0"/>
                    <a:pt x="481" y="6"/>
                    <a:pt x="499" y="19"/>
                  </a:cubicBezTo>
                  <a:cubicBezTo>
                    <a:pt x="517" y="32"/>
                    <a:pt x="537" y="59"/>
                    <a:pt x="554" y="84"/>
                  </a:cubicBezTo>
                  <a:cubicBezTo>
                    <a:pt x="571" y="109"/>
                    <a:pt x="584" y="144"/>
                    <a:pt x="600" y="168"/>
                  </a:cubicBezTo>
                  <a:cubicBezTo>
                    <a:pt x="616" y="192"/>
                    <a:pt x="628" y="209"/>
                    <a:pt x="650" y="225"/>
                  </a:cubicBezTo>
                  <a:cubicBezTo>
                    <a:pt x="672" y="241"/>
                    <a:pt x="699" y="256"/>
                    <a:pt x="732" y="266"/>
                  </a:cubicBezTo>
                  <a:cubicBezTo>
                    <a:pt x="765" y="276"/>
                    <a:pt x="823" y="280"/>
                    <a:pt x="852" y="285"/>
                  </a:cubicBezTo>
                  <a:cubicBezTo>
                    <a:pt x="881" y="290"/>
                    <a:pt x="893" y="292"/>
                    <a:pt x="905" y="295"/>
                  </a:cubicBezTo>
                </a:path>
              </a:pathLst>
            </a:custGeom>
            <a:noFill/>
            <a:ln w="15875">
              <a:solidFill>
                <a:srgbClr val="CC0000"/>
              </a:solidFill>
              <a:round/>
              <a:headEnd/>
              <a:tailEnd/>
            </a:ln>
            <a:effectLst/>
          </p:spPr>
          <p:txBody>
            <a:bodyPr/>
            <a:lstStyle/>
            <a:p>
              <a:pPr>
                <a:defRPr/>
              </a:pPr>
              <a:endParaRPr lang="de-DE" sz="2400"/>
            </a:p>
          </p:txBody>
        </p:sp>
      </p:grpSp>
      <p:sp>
        <p:nvSpPr>
          <p:cNvPr id="92" name="Line 19"/>
          <p:cNvSpPr>
            <a:spLocks noChangeShapeType="1"/>
          </p:cNvSpPr>
          <p:nvPr/>
        </p:nvSpPr>
        <p:spPr bwMode="auto">
          <a:xfrm flipH="1">
            <a:off x="6499332" y="3624459"/>
            <a:ext cx="888872" cy="823460"/>
          </a:xfrm>
          <a:prstGeom prst="line">
            <a:avLst/>
          </a:prstGeom>
          <a:noFill/>
          <a:ln w="9525">
            <a:solidFill>
              <a:schemeClr val="tx1"/>
            </a:solidFill>
            <a:prstDash val="dash"/>
            <a:round/>
            <a:headEnd/>
            <a:tailEnd/>
          </a:ln>
          <a:effectLst/>
        </p:spPr>
        <p:txBody>
          <a:bodyPr/>
          <a:lstStyle/>
          <a:p>
            <a:pPr>
              <a:defRPr/>
            </a:pPr>
            <a:endParaRPr lang="de-DE" sz="2400"/>
          </a:p>
        </p:txBody>
      </p:sp>
      <p:sp>
        <p:nvSpPr>
          <p:cNvPr id="93" name="Text Box 9"/>
          <p:cNvSpPr txBox="1">
            <a:spLocks noChangeArrowheads="1"/>
          </p:cNvSpPr>
          <p:nvPr/>
        </p:nvSpPr>
        <p:spPr bwMode="auto">
          <a:xfrm>
            <a:off x="7440166" y="2442972"/>
            <a:ext cx="1131015" cy="307777"/>
          </a:xfrm>
          <a:prstGeom prst="rect">
            <a:avLst/>
          </a:prstGeom>
          <a:noFill/>
          <a:ln>
            <a:noFill/>
          </a:ln>
          <a:effectLst/>
        </p:spPr>
        <p:txBody>
          <a:bodyPr wrap="none">
            <a:spAutoFit/>
          </a:bodyPr>
          <a:lstStyle>
            <a:lvl1pPr>
              <a:defRPr sz="2000" b="1">
                <a:solidFill>
                  <a:schemeClr val="bg2"/>
                </a:solidFill>
                <a:latin typeface="Calibri"/>
                <a:cs typeface="Arial"/>
              </a:defRPr>
            </a:lvl1pPr>
            <a:lvl2pPr marL="742950" indent="-285750">
              <a:defRPr sz="2000" b="1">
                <a:solidFill>
                  <a:schemeClr val="bg2"/>
                </a:solidFill>
                <a:latin typeface="Calibri"/>
                <a:cs typeface="Arial"/>
              </a:defRPr>
            </a:lvl2pPr>
            <a:lvl3pPr marL="1143000" indent="-228600">
              <a:defRPr sz="2000" b="1">
                <a:solidFill>
                  <a:schemeClr val="bg2"/>
                </a:solidFill>
                <a:latin typeface="Calibri"/>
                <a:cs typeface="Arial"/>
              </a:defRPr>
            </a:lvl3pPr>
            <a:lvl4pPr marL="1600200" indent="-228600">
              <a:defRPr sz="2000" b="1">
                <a:solidFill>
                  <a:schemeClr val="bg2"/>
                </a:solidFill>
                <a:latin typeface="Calibri"/>
                <a:cs typeface="Arial"/>
              </a:defRPr>
            </a:lvl4pPr>
            <a:lvl5pPr marL="2057400" indent="-228600">
              <a:defRPr sz="2000" b="1">
                <a:solidFill>
                  <a:schemeClr val="bg2"/>
                </a:solidFill>
                <a:latin typeface="Calibri"/>
                <a:cs typeface="Arial"/>
              </a:defRPr>
            </a:lvl5pPr>
            <a:lvl6pPr marL="2514600" indent="-228600">
              <a:spcBef>
                <a:spcPts val="0"/>
              </a:spcBef>
              <a:spcAft>
                <a:spcPts val="0"/>
              </a:spcAft>
              <a:defRPr sz="2000" b="1">
                <a:solidFill>
                  <a:schemeClr val="bg2"/>
                </a:solidFill>
                <a:latin typeface="Calibri"/>
                <a:cs typeface="Arial"/>
              </a:defRPr>
            </a:lvl6pPr>
            <a:lvl7pPr marL="2971800" indent="-228600">
              <a:spcBef>
                <a:spcPts val="0"/>
              </a:spcBef>
              <a:spcAft>
                <a:spcPts val="0"/>
              </a:spcAft>
              <a:defRPr sz="2000" b="1">
                <a:solidFill>
                  <a:schemeClr val="bg2"/>
                </a:solidFill>
                <a:latin typeface="Calibri"/>
                <a:cs typeface="Arial"/>
              </a:defRPr>
            </a:lvl7pPr>
            <a:lvl8pPr marL="3429000" indent="-228600">
              <a:spcBef>
                <a:spcPts val="0"/>
              </a:spcBef>
              <a:spcAft>
                <a:spcPts val="0"/>
              </a:spcAft>
              <a:defRPr sz="2000" b="1">
                <a:solidFill>
                  <a:schemeClr val="bg2"/>
                </a:solidFill>
                <a:latin typeface="Calibri"/>
                <a:cs typeface="Arial"/>
              </a:defRPr>
            </a:lvl8pPr>
            <a:lvl9pPr marL="3886200" indent="-228600">
              <a:spcBef>
                <a:spcPts val="0"/>
              </a:spcBef>
              <a:spcAft>
                <a:spcPts val="0"/>
              </a:spcAft>
              <a:defRPr sz="2000" b="1">
                <a:solidFill>
                  <a:schemeClr val="bg2"/>
                </a:solidFill>
                <a:latin typeface="Calibri"/>
                <a:cs typeface="Arial"/>
              </a:defRPr>
            </a:lvl9pPr>
          </a:lstStyle>
          <a:p>
            <a:pPr>
              <a:defRPr/>
            </a:pPr>
            <a:r>
              <a:rPr lang="de-DE" sz="1400" b="0">
                <a:solidFill>
                  <a:srgbClr val="004689"/>
                </a:solidFill>
                <a:latin typeface="Arial"/>
              </a:rPr>
              <a:t>(Q,</a:t>
            </a:r>
            <a:r>
              <a:rPr lang="de-DE" sz="1400" b="0">
                <a:solidFill>
                  <a:srgbClr val="00589C"/>
                </a:solidFill>
                <a:latin typeface="Arial"/>
              </a:rPr>
              <a:t> </a:t>
            </a:r>
            <a:r>
              <a:rPr lang="de-DE" sz="1400" b="0">
                <a:solidFill>
                  <a:srgbClr val="FF0000"/>
                </a:solidFill>
                <a:latin typeface="Arial"/>
              </a:rPr>
              <a:t>C</a:t>
            </a:r>
            <a:r>
              <a:rPr lang="de-DE" sz="1400" b="0" baseline="-25000">
                <a:solidFill>
                  <a:srgbClr val="FF0000"/>
                </a:solidFill>
                <a:latin typeface="Arial"/>
              </a:rPr>
              <a:t>N,P,C….</a:t>
            </a:r>
            <a:r>
              <a:rPr lang="de-DE" sz="1400" b="0">
                <a:solidFill>
                  <a:srgbClr val="FF0000"/>
                </a:solidFill>
                <a:latin typeface="Arial"/>
              </a:rPr>
              <a:t>)</a:t>
            </a:r>
            <a:endParaRPr sz="2667"/>
          </a:p>
        </p:txBody>
      </p:sp>
      <p:grpSp>
        <p:nvGrpSpPr>
          <p:cNvPr id="94" name="Group 54"/>
          <p:cNvGrpSpPr/>
          <p:nvPr/>
        </p:nvGrpSpPr>
        <p:grpSpPr bwMode="auto">
          <a:xfrm>
            <a:off x="6644672" y="4178621"/>
            <a:ext cx="1230037" cy="669355"/>
            <a:chOff x="3946" y="2860"/>
            <a:chExt cx="804" cy="465"/>
          </a:xfrm>
        </p:grpSpPr>
        <p:sp>
          <p:nvSpPr>
            <p:cNvPr id="95" name="AutoShape 21"/>
            <p:cNvSpPr>
              <a:spLocks noChangeArrowheads="1"/>
            </p:cNvSpPr>
            <p:nvPr/>
          </p:nvSpPr>
          <p:spPr bwMode="auto">
            <a:xfrm>
              <a:off x="4614" y="3234"/>
              <a:ext cx="136" cy="91"/>
            </a:xfrm>
            <a:prstGeom prst="curvedUpArrow">
              <a:avLst>
                <a:gd name="adj1" fmla="val 29890"/>
                <a:gd name="adj2" fmla="val 59780"/>
                <a:gd name="adj3" fmla="val 33333"/>
              </a:avLst>
            </a:prstGeom>
            <a:solidFill>
              <a:srgbClr val="FFFFFF"/>
            </a:solidFill>
            <a:ln w="9525">
              <a:solidFill>
                <a:schemeClr val="tx1"/>
              </a:solidFill>
              <a:miter lim="800000"/>
              <a:headEnd/>
              <a:tailEnd/>
            </a:ln>
            <a:effectLst/>
          </p:spPr>
          <p:txBody>
            <a:bodyPr wrap="none" anchor="ctr"/>
            <a:lstStyle>
              <a:lvl1pPr>
                <a:defRPr sz="2000" b="1">
                  <a:solidFill>
                    <a:schemeClr val="bg2"/>
                  </a:solidFill>
                  <a:latin typeface="Calibri"/>
                  <a:cs typeface="Arial"/>
                </a:defRPr>
              </a:lvl1pPr>
              <a:lvl2pPr marL="742950" indent="-285750">
                <a:defRPr sz="2000" b="1">
                  <a:solidFill>
                    <a:schemeClr val="bg2"/>
                  </a:solidFill>
                  <a:latin typeface="Calibri"/>
                  <a:cs typeface="Arial"/>
                </a:defRPr>
              </a:lvl2pPr>
              <a:lvl3pPr marL="1143000" indent="-228600">
                <a:defRPr sz="2000" b="1">
                  <a:solidFill>
                    <a:schemeClr val="bg2"/>
                  </a:solidFill>
                  <a:latin typeface="Calibri"/>
                  <a:cs typeface="Arial"/>
                </a:defRPr>
              </a:lvl3pPr>
              <a:lvl4pPr marL="1600200" indent="-228600">
                <a:defRPr sz="2000" b="1">
                  <a:solidFill>
                    <a:schemeClr val="bg2"/>
                  </a:solidFill>
                  <a:latin typeface="Calibri"/>
                  <a:cs typeface="Arial"/>
                </a:defRPr>
              </a:lvl4pPr>
              <a:lvl5pPr marL="2057400" indent="-228600">
                <a:defRPr sz="2000" b="1">
                  <a:solidFill>
                    <a:schemeClr val="bg2"/>
                  </a:solidFill>
                  <a:latin typeface="Calibri"/>
                  <a:cs typeface="Arial"/>
                </a:defRPr>
              </a:lvl5pPr>
              <a:lvl6pPr marL="2514600" indent="-228600">
                <a:spcBef>
                  <a:spcPts val="0"/>
                </a:spcBef>
                <a:spcAft>
                  <a:spcPts val="0"/>
                </a:spcAft>
                <a:defRPr sz="2000" b="1">
                  <a:solidFill>
                    <a:schemeClr val="bg2"/>
                  </a:solidFill>
                  <a:latin typeface="Calibri"/>
                  <a:cs typeface="Arial"/>
                </a:defRPr>
              </a:lvl6pPr>
              <a:lvl7pPr marL="2971800" indent="-228600">
                <a:spcBef>
                  <a:spcPts val="0"/>
                </a:spcBef>
                <a:spcAft>
                  <a:spcPts val="0"/>
                </a:spcAft>
                <a:defRPr sz="2000" b="1">
                  <a:solidFill>
                    <a:schemeClr val="bg2"/>
                  </a:solidFill>
                  <a:latin typeface="Calibri"/>
                  <a:cs typeface="Arial"/>
                </a:defRPr>
              </a:lvl7pPr>
              <a:lvl8pPr marL="3429000" indent="-228600">
                <a:spcBef>
                  <a:spcPts val="0"/>
                </a:spcBef>
                <a:spcAft>
                  <a:spcPts val="0"/>
                </a:spcAft>
                <a:defRPr sz="2000" b="1">
                  <a:solidFill>
                    <a:schemeClr val="bg2"/>
                  </a:solidFill>
                  <a:latin typeface="Calibri"/>
                  <a:cs typeface="Arial"/>
                </a:defRPr>
              </a:lvl8pPr>
              <a:lvl9pPr marL="3886200" indent="-228600">
                <a:spcBef>
                  <a:spcPts val="0"/>
                </a:spcBef>
                <a:spcAft>
                  <a:spcPts val="0"/>
                </a:spcAft>
                <a:defRPr sz="2000" b="1">
                  <a:solidFill>
                    <a:schemeClr val="bg2"/>
                  </a:solidFill>
                  <a:latin typeface="Calibri"/>
                  <a:cs typeface="Arial"/>
                </a:defRPr>
              </a:lvl9pPr>
            </a:lstStyle>
            <a:p>
              <a:pPr>
                <a:defRPr/>
              </a:pPr>
              <a:endParaRPr lang="de-DE" sz="2667"/>
            </a:p>
          </p:txBody>
        </p:sp>
        <p:sp>
          <p:nvSpPr>
            <p:cNvPr id="96" name="AutoShape 22"/>
            <p:cNvSpPr>
              <a:spLocks noChangeArrowheads="1"/>
            </p:cNvSpPr>
            <p:nvPr/>
          </p:nvSpPr>
          <p:spPr bwMode="auto">
            <a:xfrm>
              <a:off x="4608" y="3120"/>
              <a:ext cx="136" cy="91"/>
            </a:xfrm>
            <a:prstGeom prst="curvedDownArrow">
              <a:avLst>
                <a:gd name="adj1" fmla="val 29890"/>
                <a:gd name="adj2" fmla="val 59780"/>
                <a:gd name="adj3" fmla="val 33333"/>
              </a:avLst>
            </a:prstGeom>
            <a:solidFill>
              <a:srgbClr val="FFFFFF"/>
            </a:solidFill>
            <a:ln w="9525">
              <a:solidFill>
                <a:schemeClr val="tx1"/>
              </a:solidFill>
              <a:miter lim="800000"/>
              <a:headEnd/>
              <a:tailEnd/>
            </a:ln>
            <a:effectLst/>
          </p:spPr>
          <p:txBody>
            <a:bodyPr wrap="none" anchor="ctr"/>
            <a:lstStyle>
              <a:lvl1pPr>
                <a:defRPr sz="2000" b="1">
                  <a:solidFill>
                    <a:schemeClr val="bg2"/>
                  </a:solidFill>
                  <a:latin typeface="Calibri"/>
                  <a:cs typeface="Arial"/>
                </a:defRPr>
              </a:lvl1pPr>
              <a:lvl2pPr marL="742950" indent="-285750">
                <a:defRPr sz="2000" b="1">
                  <a:solidFill>
                    <a:schemeClr val="bg2"/>
                  </a:solidFill>
                  <a:latin typeface="Calibri"/>
                  <a:cs typeface="Arial"/>
                </a:defRPr>
              </a:lvl2pPr>
              <a:lvl3pPr marL="1143000" indent="-228600">
                <a:defRPr sz="2000" b="1">
                  <a:solidFill>
                    <a:schemeClr val="bg2"/>
                  </a:solidFill>
                  <a:latin typeface="Calibri"/>
                  <a:cs typeface="Arial"/>
                </a:defRPr>
              </a:lvl3pPr>
              <a:lvl4pPr marL="1600200" indent="-228600">
                <a:defRPr sz="2000" b="1">
                  <a:solidFill>
                    <a:schemeClr val="bg2"/>
                  </a:solidFill>
                  <a:latin typeface="Calibri"/>
                  <a:cs typeface="Arial"/>
                </a:defRPr>
              </a:lvl4pPr>
              <a:lvl5pPr marL="2057400" indent="-228600">
                <a:defRPr sz="2000" b="1">
                  <a:solidFill>
                    <a:schemeClr val="bg2"/>
                  </a:solidFill>
                  <a:latin typeface="Calibri"/>
                  <a:cs typeface="Arial"/>
                </a:defRPr>
              </a:lvl5pPr>
              <a:lvl6pPr marL="2514600" indent="-228600">
                <a:spcBef>
                  <a:spcPts val="0"/>
                </a:spcBef>
                <a:spcAft>
                  <a:spcPts val="0"/>
                </a:spcAft>
                <a:defRPr sz="2000" b="1">
                  <a:solidFill>
                    <a:schemeClr val="bg2"/>
                  </a:solidFill>
                  <a:latin typeface="Calibri"/>
                  <a:cs typeface="Arial"/>
                </a:defRPr>
              </a:lvl6pPr>
              <a:lvl7pPr marL="2971800" indent="-228600">
                <a:spcBef>
                  <a:spcPts val="0"/>
                </a:spcBef>
                <a:spcAft>
                  <a:spcPts val="0"/>
                </a:spcAft>
                <a:defRPr sz="2000" b="1">
                  <a:solidFill>
                    <a:schemeClr val="bg2"/>
                  </a:solidFill>
                  <a:latin typeface="Calibri"/>
                  <a:cs typeface="Arial"/>
                </a:defRPr>
              </a:lvl7pPr>
              <a:lvl8pPr marL="3429000" indent="-228600">
                <a:spcBef>
                  <a:spcPts val="0"/>
                </a:spcBef>
                <a:spcAft>
                  <a:spcPts val="0"/>
                </a:spcAft>
                <a:defRPr sz="2000" b="1">
                  <a:solidFill>
                    <a:schemeClr val="bg2"/>
                  </a:solidFill>
                  <a:latin typeface="Calibri"/>
                  <a:cs typeface="Arial"/>
                </a:defRPr>
              </a:lvl8pPr>
              <a:lvl9pPr marL="3886200" indent="-228600">
                <a:spcBef>
                  <a:spcPts val="0"/>
                </a:spcBef>
                <a:spcAft>
                  <a:spcPts val="0"/>
                </a:spcAft>
                <a:defRPr sz="2000" b="1">
                  <a:solidFill>
                    <a:schemeClr val="bg2"/>
                  </a:solidFill>
                  <a:latin typeface="Calibri"/>
                  <a:cs typeface="Arial"/>
                </a:defRPr>
              </a:lvl9pPr>
            </a:lstStyle>
            <a:p>
              <a:pPr>
                <a:defRPr/>
              </a:pPr>
              <a:endParaRPr lang="de-DE" sz="2667"/>
            </a:p>
          </p:txBody>
        </p:sp>
        <p:sp>
          <p:nvSpPr>
            <p:cNvPr id="97" name="Text Box 23"/>
            <p:cNvSpPr txBox="1">
              <a:spLocks noChangeArrowheads="1"/>
            </p:cNvSpPr>
            <p:nvPr/>
          </p:nvSpPr>
          <p:spPr bwMode="auto">
            <a:xfrm>
              <a:off x="3946" y="2860"/>
              <a:ext cx="121" cy="292"/>
            </a:xfrm>
            <a:prstGeom prst="rect">
              <a:avLst/>
            </a:prstGeom>
            <a:noFill/>
            <a:ln>
              <a:noFill/>
            </a:ln>
            <a:effectLst/>
          </p:spPr>
          <p:txBody>
            <a:bodyPr wrap="none">
              <a:spAutoFit/>
            </a:bodyPr>
            <a:lstStyle>
              <a:lvl1pPr>
                <a:defRPr sz="2000" b="1">
                  <a:solidFill>
                    <a:schemeClr val="bg2"/>
                  </a:solidFill>
                  <a:latin typeface="Calibri"/>
                  <a:cs typeface="Arial"/>
                </a:defRPr>
              </a:lvl1pPr>
              <a:lvl2pPr marL="742950" indent="-285750">
                <a:defRPr sz="2000" b="1">
                  <a:solidFill>
                    <a:schemeClr val="bg2"/>
                  </a:solidFill>
                  <a:latin typeface="Calibri"/>
                  <a:cs typeface="Arial"/>
                </a:defRPr>
              </a:lvl2pPr>
              <a:lvl3pPr marL="1143000" indent="-228600">
                <a:defRPr sz="2000" b="1">
                  <a:solidFill>
                    <a:schemeClr val="bg2"/>
                  </a:solidFill>
                  <a:latin typeface="Calibri"/>
                  <a:cs typeface="Arial"/>
                </a:defRPr>
              </a:lvl3pPr>
              <a:lvl4pPr marL="1600200" indent="-228600">
                <a:defRPr sz="2000" b="1">
                  <a:solidFill>
                    <a:schemeClr val="bg2"/>
                  </a:solidFill>
                  <a:latin typeface="Calibri"/>
                  <a:cs typeface="Arial"/>
                </a:defRPr>
              </a:lvl4pPr>
              <a:lvl5pPr marL="2057400" indent="-228600">
                <a:defRPr sz="2000" b="1">
                  <a:solidFill>
                    <a:schemeClr val="bg2"/>
                  </a:solidFill>
                  <a:latin typeface="Calibri"/>
                  <a:cs typeface="Arial"/>
                </a:defRPr>
              </a:lvl5pPr>
              <a:lvl6pPr marL="2514600" indent="-228600">
                <a:spcBef>
                  <a:spcPts val="0"/>
                </a:spcBef>
                <a:spcAft>
                  <a:spcPts val="0"/>
                </a:spcAft>
                <a:defRPr sz="2000" b="1">
                  <a:solidFill>
                    <a:schemeClr val="bg2"/>
                  </a:solidFill>
                  <a:latin typeface="Calibri"/>
                  <a:cs typeface="Arial"/>
                </a:defRPr>
              </a:lvl6pPr>
              <a:lvl7pPr marL="2971800" indent="-228600">
                <a:spcBef>
                  <a:spcPts val="0"/>
                </a:spcBef>
                <a:spcAft>
                  <a:spcPts val="0"/>
                </a:spcAft>
                <a:defRPr sz="2000" b="1">
                  <a:solidFill>
                    <a:schemeClr val="bg2"/>
                  </a:solidFill>
                  <a:latin typeface="Calibri"/>
                  <a:cs typeface="Arial"/>
                </a:defRPr>
              </a:lvl7pPr>
              <a:lvl8pPr marL="3429000" indent="-228600">
                <a:spcBef>
                  <a:spcPts val="0"/>
                </a:spcBef>
                <a:spcAft>
                  <a:spcPts val="0"/>
                </a:spcAft>
                <a:defRPr sz="2000" b="1">
                  <a:solidFill>
                    <a:schemeClr val="bg2"/>
                  </a:solidFill>
                  <a:latin typeface="Calibri"/>
                  <a:cs typeface="Arial"/>
                </a:defRPr>
              </a:lvl8pPr>
              <a:lvl9pPr marL="3886200" indent="-228600">
                <a:spcBef>
                  <a:spcPts val="0"/>
                </a:spcBef>
                <a:spcAft>
                  <a:spcPts val="0"/>
                </a:spcAft>
                <a:defRPr sz="2000" b="1">
                  <a:solidFill>
                    <a:schemeClr val="bg2"/>
                  </a:solidFill>
                  <a:latin typeface="Calibri"/>
                  <a:cs typeface="Arial"/>
                </a:defRPr>
              </a:lvl9pPr>
            </a:lstStyle>
            <a:p>
              <a:pPr>
                <a:defRPr/>
              </a:pPr>
              <a:endParaRPr lang="de-DE" sz="2133" b="0">
                <a:solidFill>
                  <a:schemeClr val="bg1"/>
                </a:solidFill>
              </a:endParaRPr>
            </a:p>
          </p:txBody>
        </p:sp>
      </p:grpSp>
      <p:sp>
        <p:nvSpPr>
          <p:cNvPr id="98" name="Freeform 43"/>
          <p:cNvSpPr/>
          <p:nvPr/>
        </p:nvSpPr>
        <p:spPr bwMode="auto">
          <a:xfrm>
            <a:off x="3301845" y="3893757"/>
            <a:ext cx="47427" cy="281752"/>
          </a:xfrm>
          <a:custGeom>
            <a:avLst/>
            <a:gdLst>
              <a:gd name="T0" fmla="*/ 4762 w 31"/>
              <a:gd name="T1" fmla="*/ 0 h 336"/>
              <a:gd name="T2" fmla="*/ 23812 w 31"/>
              <a:gd name="T3" fmla="*/ 30163 h 336"/>
              <a:gd name="T4" fmla="*/ 28575 w 31"/>
              <a:gd name="T5" fmla="*/ 68263 h 336"/>
              <a:gd name="T6" fmla="*/ 9525 w 31"/>
              <a:gd name="T7" fmla="*/ 82550 h 336"/>
              <a:gd name="T8" fmla="*/ 12700 w 31"/>
              <a:gd name="T9" fmla="*/ 144463 h 336"/>
              <a:gd name="T10" fmla="*/ 39687 w 31"/>
              <a:gd name="T11" fmla="*/ 163513 h 336"/>
              <a:gd name="T12" fmla="*/ 20637 w 31"/>
              <a:gd name="T13" fmla="*/ 223838 h 336"/>
              <a:gd name="T14" fmla="*/ 47625 w 31"/>
              <a:gd name="T15" fmla="*/ 269875 h 336"/>
              <a:gd name="T16" fmla="*/ 31750 w 31"/>
              <a:gd name="T17" fmla="*/ 319088 h 336"/>
              <a:gd name="T18" fmla="*/ 9525 w 31"/>
              <a:gd name="T19" fmla="*/ 338138 h 336"/>
              <a:gd name="T20" fmla="*/ 4762 w 31"/>
              <a:gd name="T21" fmla="*/ 381000 h 336"/>
              <a:gd name="T22" fmla="*/ 36512 w 31"/>
              <a:gd name="T23" fmla="*/ 411163 h 336"/>
              <a:gd name="T24" fmla="*/ 17462 w 31"/>
              <a:gd name="T25" fmla="*/ 463550 h 336"/>
              <a:gd name="T26" fmla="*/ 12700 w 31"/>
              <a:gd name="T27" fmla="*/ 533400 h 3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 h="336" extrusionOk="0">
                <a:moveTo>
                  <a:pt x="3" y="0"/>
                </a:moveTo>
                <a:cubicBezTo>
                  <a:pt x="8" y="6"/>
                  <a:pt x="13" y="12"/>
                  <a:pt x="15" y="19"/>
                </a:cubicBezTo>
                <a:cubicBezTo>
                  <a:pt x="17" y="26"/>
                  <a:pt x="19" y="38"/>
                  <a:pt x="18" y="43"/>
                </a:cubicBezTo>
                <a:cubicBezTo>
                  <a:pt x="17" y="48"/>
                  <a:pt x="8" y="44"/>
                  <a:pt x="6" y="52"/>
                </a:cubicBezTo>
                <a:cubicBezTo>
                  <a:pt x="4" y="60"/>
                  <a:pt x="5" y="83"/>
                  <a:pt x="8" y="91"/>
                </a:cubicBezTo>
                <a:cubicBezTo>
                  <a:pt x="11" y="99"/>
                  <a:pt x="24" y="95"/>
                  <a:pt x="25" y="103"/>
                </a:cubicBezTo>
                <a:cubicBezTo>
                  <a:pt x="26" y="111"/>
                  <a:pt x="12" y="130"/>
                  <a:pt x="13" y="141"/>
                </a:cubicBezTo>
                <a:cubicBezTo>
                  <a:pt x="14" y="152"/>
                  <a:pt x="29" y="160"/>
                  <a:pt x="30" y="170"/>
                </a:cubicBezTo>
                <a:cubicBezTo>
                  <a:pt x="31" y="180"/>
                  <a:pt x="24" y="194"/>
                  <a:pt x="20" y="201"/>
                </a:cubicBezTo>
                <a:cubicBezTo>
                  <a:pt x="16" y="208"/>
                  <a:pt x="9" y="207"/>
                  <a:pt x="6" y="213"/>
                </a:cubicBezTo>
                <a:cubicBezTo>
                  <a:pt x="3" y="219"/>
                  <a:pt x="0" y="232"/>
                  <a:pt x="3" y="240"/>
                </a:cubicBezTo>
                <a:cubicBezTo>
                  <a:pt x="6" y="248"/>
                  <a:pt x="22" y="250"/>
                  <a:pt x="23" y="259"/>
                </a:cubicBezTo>
                <a:cubicBezTo>
                  <a:pt x="24" y="268"/>
                  <a:pt x="13" y="279"/>
                  <a:pt x="11" y="292"/>
                </a:cubicBezTo>
                <a:cubicBezTo>
                  <a:pt x="9" y="305"/>
                  <a:pt x="8" y="320"/>
                  <a:pt x="8" y="336"/>
                </a:cubicBezTo>
              </a:path>
            </a:pathLst>
          </a:custGeom>
          <a:noFill/>
          <a:ln w="9525" cap="flat" cmpd="sng">
            <a:solidFill>
              <a:schemeClr val="tx1"/>
            </a:solidFill>
            <a:prstDash val="solid"/>
            <a:round/>
            <a:headEnd/>
            <a:tailEnd type="triangle" w="med" len="med"/>
          </a:ln>
          <a:effectLst/>
        </p:spPr>
        <p:txBody>
          <a:bodyPr lIns="0" tIns="0" rIns="0" bIns="0"/>
          <a:lstStyle/>
          <a:p>
            <a:pPr>
              <a:defRPr/>
            </a:pPr>
            <a:endParaRPr lang="de-DE" sz="2400"/>
          </a:p>
        </p:txBody>
      </p:sp>
      <p:sp>
        <p:nvSpPr>
          <p:cNvPr id="99" name="Freeform 44"/>
          <p:cNvSpPr/>
          <p:nvPr/>
        </p:nvSpPr>
        <p:spPr bwMode="auto">
          <a:xfrm>
            <a:off x="3196283" y="3856397"/>
            <a:ext cx="47427" cy="281752"/>
          </a:xfrm>
          <a:custGeom>
            <a:avLst/>
            <a:gdLst>
              <a:gd name="T0" fmla="*/ 4763 w 31"/>
              <a:gd name="T1" fmla="*/ 0 h 336"/>
              <a:gd name="T2" fmla="*/ 23813 w 31"/>
              <a:gd name="T3" fmla="*/ 30163 h 336"/>
              <a:gd name="T4" fmla="*/ 28575 w 31"/>
              <a:gd name="T5" fmla="*/ 68263 h 336"/>
              <a:gd name="T6" fmla="*/ 9525 w 31"/>
              <a:gd name="T7" fmla="*/ 82550 h 336"/>
              <a:gd name="T8" fmla="*/ 12700 w 31"/>
              <a:gd name="T9" fmla="*/ 144463 h 336"/>
              <a:gd name="T10" fmla="*/ 39688 w 31"/>
              <a:gd name="T11" fmla="*/ 163513 h 336"/>
              <a:gd name="T12" fmla="*/ 20638 w 31"/>
              <a:gd name="T13" fmla="*/ 223838 h 336"/>
              <a:gd name="T14" fmla="*/ 47625 w 31"/>
              <a:gd name="T15" fmla="*/ 269875 h 336"/>
              <a:gd name="T16" fmla="*/ 31750 w 31"/>
              <a:gd name="T17" fmla="*/ 319088 h 336"/>
              <a:gd name="T18" fmla="*/ 9525 w 31"/>
              <a:gd name="T19" fmla="*/ 338138 h 336"/>
              <a:gd name="T20" fmla="*/ 4763 w 31"/>
              <a:gd name="T21" fmla="*/ 381000 h 336"/>
              <a:gd name="T22" fmla="*/ 36513 w 31"/>
              <a:gd name="T23" fmla="*/ 411163 h 336"/>
              <a:gd name="T24" fmla="*/ 17463 w 31"/>
              <a:gd name="T25" fmla="*/ 463550 h 336"/>
              <a:gd name="T26" fmla="*/ 12700 w 31"/>
              <a:gd name="T27" fmla="*/ 533400 h 3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 h="336" extrusionOk="0">
                <a:moveTo>
                  <a:pt x="3" y="0"/>
                </a:moveTo>
                <a:cubicBezTo>
                  <a:pt x="8" y="6"/>
                  <a:pt x="13" y="12"/>
                  <a:pt x="15" y="19"/>
                </a:cubicBezTo>
                <a:cubicBezTo>
                  <a:pt x="17" y="26"/>
                  <a:pt x="19" y="38"/>
                  <a:pt x="18" y="43"/>
                </a:cubicBezTo>
                <a:cubicBezTo>
                  <a:pt x="17" y="48"/>
                  <a:pt x="8" y="44"/>
                  <a:pt x="6" y="52"/>
                </a:cubicBezTo>
                <a:cubicBezTo>
                  <a:pt x="4" y="60"/>
                  <a:pt x="5" y="83"/>
                  <a:pt x="8" y="91"/>
                </a:cubicBezTo>
                <a:cubicBezTo>
                  <a:pt x="11" y="99"/>
                  <a:pt x="24" y="95"/>
                  <a:pt x="25" y="103"/>
                </a:cubicBezTo>
                <a:cubicBezTo>
                  <a:pt x="26" y="111"/>
                  <a:pt x="12" y="130"/>
                  <a:pt x="13" y="141"/>
                </a:cubicBezTo>
                <a:cubicBezTo>
                  <a:pt x="14" y="152"/>
                  <a:pt x="29" y="160"/>
                  <a:pt x="30" y="170"/>
                </a:cubicBezTo>
                <a:cubicBezTo>
                  <a:pt x="31" y="180"/>
                  <a:pt x="24" y="194"/>
                  <a:pt x="20" y="201"/>
                </a:cubicBezTo>
                <a:cubicBezTo>
                  <a:pt x="16" y="208"/>
                  <a:pt x="9" y="207"/>
                  <a:pt x="6" y="213"/>
                </a:cubicBezTo>
                <a:cubicBezTo>
                  <a:pt x="3" y="219"/>
                  <a:pt x="0" y="232"/>
                  <a:pt x="3" y="240"/>
                </a:cubicBezTo>
                <a:cubicBezTo>
                  <a:pt x="6" y="248"/>
                  <a:pt x="22" y="250"/>
                  <a:pt x="23" y="259"/>
                </a:cubicBezTo>
                <a:cubicBezTo>
                  <a:pt x="24" y="268"/>
                  <a:pt x="13" y="279"/>
                  <a:pt x="11" y="292"/>
                </a:cubicBezTo>
                <a:cubicBezTo>
                  <a:pt x="9" y="305"/>
                  <a:pt x="8" y="320"/>
                  <a:pt x="8" y="336"/>
                </a:cubicBezTo>
              </a:path>
            </a:pathLst>
          </a:custGeom>
          <a:noFill/>
          <a:ln w="9525" cap="flat" cmpd="sng">
            <a:solidFill>
              <a:schemeClr val="tx1"/>
            </a:solidFill>
            <a:prstDash val="solid"/>
            <a:round/>
            <a:headEnd/>
            <a:tailEnd type="triangle" w="med" len="med"/>
          </a:ln>
          <a:effectLst/>
        </p:spPr>
        <p:txBody>
          <a:bodyPr lIns="0" tIns="0" rIns="0" bIns="0"/>
          <a:lstStyle/>
          <a:p>
            <a:pPr>
              <a:defRPr/>
            </a:pPr>
            <a:endParaRPr lang="de-DE" sz="2400"/>
          </a:p>
        </p:txBody>
      </p:sp>
      <p:sp>
        <p:nvSpPr>
          <p:cNvPr id="100" name="Freeform 33"/>
          <p:cNvSpPr/>
          <p:nvPr/>
        </p:nvSpPr>
        <p:spPr bwMode="auto">
          <a:xfrm>
            <a:off x="4897530" y="4725001"/>
            <a:ext cx="1835877" cy="124531"/>
          </a:xfrm>
          <a:custGeom>
            <a:avLst/>
            <a:gdLst>
              <a:gd name="T0" fmla="*/ 0 w 1200"/>
              <a:gd name="T1" fmla="*/ 2147483647 h 80"/>
              <a:gd name="T2" fmla="*/ 2147483647 w 1200"/>
              <a:gd name="T3" fmla="*/ 2147483647 h 80"/>
              <a:gd name="T4" fmla="*/ 2147483647 w 1200"/>
              <a:gd name="T5" fmla="*/ 2147483647 h 80"/>
              <a:gd name="T6" fmla="*/ 2147483647 w 1200"/>
              <a:gd name="T7" fmla="*/ 2147483647 h 80"/>
              <a:gd name="T8" fmla="*/ 2147483647 w 1200"/>
              <a:gd name="T9" fmla="*/ 2147483647 h 80"/>
              <a:gd name="T10" fmla="*/ 2147483647 w 1200"/>
              <a:gd name="T11" fmla="*/ 2147483647 h 80"/>
              <a:gd name="T12" fmla="*/ 2147483647 w 1200"/>
              <a:gd name="T13" fmla="*/ 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0" h="80" extrusionOk="0">
                <a:moveTo>
                  <a:pt x="0" y="38"/>
                </a:moveTo>
                <a:cubicBezTo>
                  <a:pt x="29" y="41"/>
                  <a:pt x="116" y="52"/>
                  <a:pt x="176" y="57"/>
                </a:cubicBezTo>
                <a:cubicBezTo>
                  <a:pt x="236" y="62"/>
                  <a:pt x="299" y="67"/>
                  <a:pt x="358" y="70"/>
                </a:cubicBezTo>
                <a:cubicBezTo>
                  <a:pt x="417" y="73"/>
                  <a:pt x="457" y="75"/>
                  <a:pt x="528" y="76"/>
                </a:cubicBezTo>
                <a:cubicBezTo>
                  <a:pt x="599" y="77"/>
                  <a:pt x="700" y="80"/>
                  <a:pt x="784" y="76"/>
                </a:cubicBezTo>
                <a:cubicBezTo>
                  <a:pt x="868" y="72"/>
                  <a:pt x="965" y="64"/>
                  <a:pt x="1034" y="51"/>
                </a:cubicBezTo>
                <a:cubicBezTo>
                  <a:pt x="1103" y="38"/>
                  <a:pt x="1151" y="19"/>
                  <a:pt x="1200" y="0"/>
                </a:cubicBezTo>
              </a:path>
            </a:pathLst>
          </a:custGeom>
          <a:noFill/>
          <a:ln w="19050">
            <a:solidFill>
              <a:schemeClr val="tx1"/>
            </a:solidFill>
            <a:round/>
            <a:headEnd/>
            <a:tailEnd type="triangle" w="med" len="med"/>
          </a:ln>
          <a:effectLst/>
        </p:spPr>
        <p:txBody>
          <a:bodyPr/>
          <a:lstStyle/>
          <a:p>
            <a:pPr>
              <a:defRPr/>
            </a:pPr>
            <a:endParaRPr lang="de-DE" sz="2400"/>
          </a:p>
        </p:txBody>
      </p:sp>
      <p:sp>
        <p:nvSpPr>
          <p:cNvPr id="101" name="Freeform 39"/>
          <p:cNvSpPr/>
          <p:nvPr/>
        </p:nvSpPr>
        <p:spPr bwMode="auto">
          <a:xfrm>
            <a:off x="2487940" y="3761444"/>
            <a:ext cx="4066467" cy="941765"/>
          </a:xfrm>
          <a:custGeom>
            <a:avLst/>
            <a:gdLst>
              <a:gd name="T0" fmla="*/ 0 w 3442"/>
              <a:gd name="T1" fmla="*/ 0 h 763"/>
              <a:gd name="T2" fmla="*/ 2147483647 w 3442"/>
              <a:gd name="T3" fmla="*/ 2147483647 h 763"/>
              <a:gd name="T4" fmla="*/ 2147483647 w 3442"/>
              <a:gd name="T5" fmla="*/ 2147483647 h 763"/>
              <a:gd name="T6" fmla="*/ 2147483647 w 3442"/>
              <a:gd name="T7" fmla="*/ 2147483647 h 763"/>
              <a:gd name="T8" fmla="*/ 2147483647 w 3442"/>
              <a:gd name="T9" fmla="*/ 2147483647 h 763"/>
              <a:gd name="T10" fmla="*/ 2147483647 w 3442"/>
              <a:gd name="T11" fmla="*/ 2147483647 h 763"/>
              <a:gd name="T12" fmla="*/ 2147483647 w 3442"/>
              <a:gd name="T13" fmla="*/ 2147483647 h 763"/>
              <a:gd name="T14" fmla="*/ 2147483647 w 3442"/>
              <a:gd name="T15" fmla="*/ 2147483647 h 763"/>
              <a:gd name="T16" fmla="*/ 2147483647 w 3442"/>
              <a:gd name="T17" fmla="*/ 2147483647 h 763"/>
              <a:gd name="T18" fmla="*/ 2147483647 w 3442"/>
              <a:gd name="T19" fmla="*/ 2147483647 h 763"/>
              <a:gd name="T20" fmla="*/ 2147483647 w 3442"/>
              <a:gd name="T21" fmla="*/ 2147483647 h 763"/>
              <a:gd name="T22" fmla="*/ 2147483647 w 3442"/>
              <a:gd name="T23" fmla="*/ 2147483647 h 763"/>
              <a:gd name="T24" fmla="*/ 2147483647 w 3442"/>
              <a:gd name="T25" fmla="*/ 2147483647 h 763"/>
              <a:gd name="T26" fmla="*/ 2147483647 w 3442"/>
              <a:gd name="T27" fmla="*/ 2147483647 h 763"/>
              <a:gd name="T28" fmla="*/ 2147483647 w 3442"/>
              <a:gd name="T29" fmla="*/ 2147483647 h 763"/>
              <a:gd name="T30" fmla="*/ 2147483647 w 3442"/>
              <a:gd name="T31" fmla="*/ 2147483647 h 763"/>
              <a:gd name="T32" fmla="*/ 2147483647 w 3442"/>
              <a:gd name="T33" fmla="*/ 2147483647 h 763"/>
              <a:gd name="T34" fmla="*/ 2147483647 w 3442"/>
              <a:gd name="T35" fmla="*/ 2147483647 h 763"/>
              <a:gd name="T36" fmla="*/ 2147483647 w 3442"/>
              <a:gd name="T37" fmla="*/ 2147483647 h 763"/>
              <a:gd name="T38" fmla="*/ 2147483647 w 3442"/>
              <a:gd name="T39" fmla="*/ 2147483647 h 763"/>
              <a:gd name="T40" fmla="*/ 2147483647 w 3442"/>
              <a:gd name="T41" fmla="*/ 2147483647 h 763"/>
              <a:gd name="T42" fmla="*/ 2147483647 w 3442"/>
              <a:gd name="T43" fmla="*/ 2147483647 h 763"/>
              <a:gd name="T44" fmla="*/ 2147483647 w 3442"/>
              <a:gd name="T45" fmla="*/ 2147483647 h 763"/>
              <a:gd name="T46" fmla="*/ 2147483647 w 3442"/>
              <a:gd name="T47" fmla="*/ 2147483647 h 763"/>
              <a:gd name="T48" fmla="*/ 2147483647 w 3442"/>
              <a:gd name="T49" fmla="*/ 2147483647 h 763"/>
              <a:gd name="T50" fmla="*/ 2147483647 w 3442"/>
              <a:gd name="T51" fmla="*/ 2147483647 h 7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42" h="763" extrusionOk="0">
                <a:moveTo>
                  <a:pt x="0" y="0"/>
                </a:moveTo>
                <a:cubicBezTo>
                  <a:pt x="19" y="7"/>
                  <a:pt x="38" y="15"/>
                  <a:pt x="63" y="24"/>
                </a:cubicBezTo>
                <a:cubicBezTo>
                  <a:pt x="88" y="33"/>
                  <a:pt x="119" y="44"/>
                  <a:pt x="149" y="55"/>
                </a:cubicBezTo>
                <a:cubicBezTo>
                  <a:pt x="179" y="66"/>
                  <a:pt x="208" y="76"/>
                  <a:pt x="240" y="91"/>
                </a:cubicBezTo>
                <a:cubicBezTo>
                  <a:pt x="272" y="106"/>
                  <a:pt x="299" y="118"/>
                  <a:pt x="341" y="144"/>
                </a:cubicBezTo>
                <a:cubicBezTo>
                  <a:pt x="383" y="170"/>
                  <a:pt x="448" y="213"/>
                  <a:pt x="492" y="245"/>
                </a:cubicBezTo>
                <a:cubicBezTo>
                  <a:pt x="536" y="277"/>
                  <a:pt x="562" y="308"/>
                  <a:pt x="607" y="336"/>
                </a:cubicBezTo>
                <a:cubicBezTo>
                  <a:pt x="652" y="364"/>
                  <a:pt x="711" y="389"/>
                  <a:pt x="761" y="412"/>
                </a:cubicBezTo>
                <a:cubicBezTo>
                  <a:pt x="811" y="435"/>
                  <a:pt x="856" y="454"/>
                  <a:pt x="910" y="475"/>
                </a:cubicBezTo>
                <a:cubicBezTo>
                  <a:pt x="964" y="496"/>
                  <a:pt x="1034" y="521"/>
                  <a:pt x="1087" y="537"/>
                </a:cubicBezTo>
                <a:cubicBezTo>
                  <a:pt x="1140" y="553"/>
                  <a:pt x="1176" y="561"/>
                  <a:pt x="1227" y="573"/>
                </a:cubicBezTo>
                <a:cubicBezTo>
                  <a:pt x="1278" y="585"/>
                  <a:pt x="1338" y="599"/>
                  <a:pt x="1392" y="610"/>
                </a:cubicBezTo>
                <a:cubicBezTo>
                  <a:pt x="1446" y="621"/>
                  <a:pt x="1494" y="631"/>
                  <a:pt x="1552" y="642"/>
                </a:cubicBezTo>
                <a:cubicBezTo>
                  <a:pt x="1610" y="653"/>
                  <a:pt x="1667" y="665"/>
                  <a:pt x="1741" y="678"/>
                </a:cubicBezTo>
                <a:cubicBezTo>
                  <a:pt x="1815" y="691"/>
                  <a:pt x="1923" y="708"/>
                  <a:pt x="1994" y="719"/>
                </a:cubicBezTo>
                <a:cubicBezTo>
                  <a:pt x="2065" y="730"/>
                  <a:pt x="2111" y="736"/>
                  <a:pt x="2170" y="742"/>
                </a:cubicBezTo>
                <a:cubicBezTo>
                  <a:pt x="2229" y="748"/>
                  <a:pt x="2298" y="751"/>
                  <a:pt x="2350" y="755"/>
                </a:cubicBezTo>
                <a:cubicBezTo>
                  <a:pt x="2402" y="759"/>
                  <a:pt x="2435" y="763"/>
                  <a:pt x="2484" y="763"/>
                </a:cubicBezTo>
                <a:cubicBezTo>
                  <a:pt x="2533" y="763"/>
                  <a:pt x="2602" y="761"/>
                  <a:pt x="2647" y="758"/>
                </a:cubicBezTo>
                <a:cubicBezTo>
                  <a:pt x="2692" y="755"/>
                  <a:pt x="2721" y="751"/>
                  <a:pt x="2753" y="746"/>
                </a:cubicBezTo>
                <a:cubicBezTo>
                  <a:pt x="2785" y="741"/>
                  <a:pt x="2809" y="737"/>
                  <a:pt x="2842" y="731"/>
                </a:cubicBezTo>
                <a:cubicBezTo>
                  <a:pt x="2875" y="725"/>
                  <a:pt x="2914" y="715"/>
                  <a:pt x="2950" y="707"/>
                </a:cubicBezTo>
                <a:cubicBezTo>
                  <a:pt x="2986" y="699"/>
                  <a:pt x="3017" y="692"/>
                  <a:pt x="3058" y="683"/>
                </a:cubicBezTo>
                <a:cubicBezTo>
                  <a:pt x="3099" y="674"/>
                  <a:pt x="3156" y="662"/>
                  <a:pt x="3197" y="652"/>
                </a:cubicBezTo>
                <a:cubicBezTo>
                  <a:pt x="3238" y="642"/>
                  <a:pt x="3264" y="635"/>
                  <a:pt x="3305" y="624"/>
                </a:cubicBezTo>
                <a:cubicBezTo>
                  <a:pt x="3346" y="613"/>
                  <a:pt x="3414" y="593"/>
                  <a:pt x="3442" y="585"/>
                </a:cubicBezTo>
              </a:path>
            </a:pathLst>
          </a:custGeom>
          <a:noFill/>
          <a:ln w="25400">
            <a:solidFill>
              <a:srgbClr val="00A5D1"/>
            </a:solidFill>
            <a:round/>
            <a:headEnd/>
            <a:tailEnd/>
          </a:ln>
          <a:effectLst/>
        </p:spPr>
        <p:txBody>
          <a:bodyPr/>
          <a:lstStyle/>
          <a:p>
            <a:pPr>
              <a:defRPr/>
            </a:pPr>
            <a:endParaRPr lang="de-DE" sz="2400"/>
          </a:p>
        </p:txBody>
      </p:sp>
      <p:sp>
        <p:nvSpPr>
          <p:cNvPr id="102" name="Freeform 59"/>
          <p:cNvSpPr/>
          <p:nvPr/>
        </p:nvSpPr>
        <p:spPr bwMode="auto">
          <a:xfrm>
            <a:off x="5775708" y="3766113"/>
            <a:ext cx="420721" cy="102739"/>
          </a:xfrm>
          <a:custGeom>
            <a:avLst/>
            <a:gdLst>
              <a:gd name="T0" fmla="*/ 2147483647 w 275"/>
              <a:gd name="T1" fmla="*/ 0 h 66"/>
              <a:gd name="T2" fmla="*/ 2147483647 w 275"/>
              <a:gd name="T3" fmla="*/ 2147483647 h 66"/>
              <a:gd name="T4" fmla="*/ 2147483647 w 275"/>
              <a:gd name="T5" fmla="*/ 2147483647 h 66"/>
              <a:gd name="T6" fmla="*/ 2147483647 w 275"/>
              <a:gd name="T7" fmla="*/ 2147483647 h 66"/>
              <a:gd name="T8" fmla="*/ 2147483647 w 275"/>
              <a:gd name="T9" fmla="*/ 2147483647 h 66"/>
              <a:gd name="T10" fmla="*/ 0 w 275"/>
              <a:gd name="T11" fmla="*/ 21474836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5" h="66" extrusionOk="0">
                <a:moveTo>
                  <a:pt x="275" y="0"/>
                </a:moveTo>
                <a:cubicBezTo>
                  <a:pt x="268" y="5"/>
                  <a:pt x="261" y="11"/>
                  <a:pt x="243" y="19"/>
                </a:cubicBezTo>
                <a:cubicBezTo>
                  <a:pt x="225" y="27"/>
                  <a:pt x="190" y="44"/>
                  <a:pt x="166" y="51"/>
                </a:cubicBezTo>
                <a:cubicBezTo>
                  <a:pt x="142" y="58"/>
                  <a:pt x="117" y="62"/>
                  <a:pt x="96" y="64"/>
                </a:cubicBezTo>
                <a:cubicBezTo>
                  <a:pt x="75" y="66"/>
                  <a:pt x="54" y="65"/>
                  <a:pt x="38" y="64"/>
                </a:cubicBezTo>
                <a:cubicBezTo>
                  <a:pt x="22" y="63"/>
                  <a:pt x="11" y="62"/>
                  <a:pt x="0" y="61"/>
                </a:cubicBezTo>
              </a:path>
            </a:pathLst>
          </a:custGeom>
          <a:noFill/>
          <a:ln w="19050" cap="flat">
            <a:solidFill>
              <a:schemeClr val="tx1"/>
            </a:solidFill>
            <a:prstDash val="solid"/>
            <a:round/>
            <a:headEnd/>
            <a:tailEnd type="stealth" w="med" len="sm"/>
          </a:ln>
          <a:effectLst/>
        </p:spPr>
        <p:txBody>
          <a:bodyPr/>
          <a:lstStyle/>
          <a:p>
            <a:pPr>
              <a:defRPr/>
            </a:pPr>
            <a:endParaRPr lang="de-DE" sz="2400"/>
          </a:p>
        </p:txBody>
      </p:sp>
      <p:sp>
        <p:nvSpPr>
          <p:cNvPr id="103" name="Freeform 61"/>
          <p:cNvSpPr/>
          <p:nvPr/>
        </p:nvSpPr>
        <p:spPr bwMode="auto">
          <a:xfrm>
            <a:off x="4969435" y="3375406"/>
            <a:ext cx="94853" cy="158777"/>
          </a:xfrm>
          <a:custGeom>
            <a:avLst/>
            <a:gdLst>
              <a:gd name="T0" fmla="*/ 2147483647 w 61"/>
              <a:gd name="T1" fmla="*/ 0 h 102"/>
              <a:gd name="T2" fmla="*/ 2147483647 w 61"/>
              <a:gd name="T3" fmla="*/ 2147483647 h 102"/>
              <a:gd name="T4" fmla="*/ 2147483647 w 61"/>
              <a:gd name="T5" fmla="*/ 2147483647 h 102"/>
              <a:gd name="T6" fmla="*/ 0 w 61"/>
              <a:gd name="T7" fmla="*/ 2147483647 h 1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102" extrusionOk="0">
                <a:moveTo>
                  <a:pt x="61" y="0"/>
                </a:moveTo>
                <a:cubicBezTo>
                  <a:pt x="51" y="9"/>
                  <a:pt x="41" y="18"/>
                  <a:pt x="32" y="32"/>
                </a:cubicBezTo>
                <a:cubicBezTo>
                  <a:pt x="23" y="46"/>
                  <a:pt x="11" y="71"/>
                  <a:pt x="6" y="83"/>
                </a:cubicBezTo>
                <a:cubicBezTo>
                  <a:pt x="1" y="95"/>
                  <a:pt x="0" y="98"/>
                  <a:pt x="0" y="102"/>
                </a:cubicBezTo>
              </a:path>
            </a:pathLst>
          </a:custGeom>
          <a:noFill/>
          <a:ln w="19050">
            <a:solidFill>
              <a:schemeClr val="tx1"/>
            </a:solidFill>
            <a:round/>
            <a:headEnd/>
            <a:tailEnd type="stealth" w="med" len="sm"/>
          </a:ln>
          <a:effectLst/>
        </p:spPr>
        <p:txBody>
          <a:bodyPr/>
          <a:lstStyle/>
          <a:p>
            <a:pPr>
              <a:defRPr/>
            </a:pPr>
            <a:endParaRPr lang="de-DE" sz="2400"/>
          </a:p>
        </p:txBody>
      </p:sp>
      <p:sp>
        <p:nvSpPr>
          <p:cNvPr id="104" name="Text Box 30"/>
          <p:cNvSpPr txBox="1">
            <a:spLocks noChangeArrowheads="1"/>
          </p:cNvSpPr>
          <p:nvPr/>
        </p:nvSpPr>
        <p:spPr bwMode="auto">
          <a:xfrm>
            <a:off x="7346943" y="2045238"/>
            <a:ext cx="1130438" cy="338554"/>
          </a:xfrm>
          <a:prstGeom prst="rect">
            <a:avLst/>
          </a:prstGeom>
          <a:noFill/>
          <a:ln>
            <a:noFill/>
          </a:ln>
          <a:effectLst/>
        </p:spPr>
        <p:txBody>
          <a:bodyPr wrap="none">
            <a:spAutoFit/>
          </a:bodyPr>
          <a:lstStyle>
            <a:lvl1pPr>
              <a:defRPr sz="2000" b="1">
                <a:solidFill>
                  <a:schemeClr val="bg2"/>
                </a:solidFill>
                <a:latin typeface="Calibri"/>
                <a:cs typeface="Arial"/>
              </a:defRPr>
            </a:lvl1pPr>
            <a:lvl2pPr marL="742950" indent="-285750">
              <a:defRPr sz="2000" b="1">
                <a:solidFill>
                  <a:schemeClr val="bg2"/>
                </a:solidFill>
                <a:latin typeface="Calibri"/>
                <a:cs typeface="Arial"/>
              </a:defRPr>
            </a:lvl2pPr>
            <a:lvl3pPr marL="1143000" indent="-228600">
              <a:defRPr sz="2000" b="1">
                <a:solidFill>
                  <a:schemeClr val="bg2"/>
                </a:solidFill>
                <a:latin typeface="Calibri"/>
                <a:cs typeface="Arial"/>
              </a:defRPr>
            </a:lvl3pPr>
            <a:lvl4pPr marL="1600200" indent="-228600">
              <a:defRPr sz="2000" b="1">
                <a:solidFill>
                  <a:schemeClr val="bg2"/>
                </a:solidFill>
                <a:latin typeface="Calibri"/>
                <a:cs typeface="Arial"/>
              </a:defRPr>
            </a:lvl4pPr>
            <a:lvl5pPr marL="2057400" indent="-228600">
              <a:defRPr sz="2000" b="1">
                <a:solidFill>
                  <a:schemeClr val="bg2"/>
                </a:solidFill>
                <a:latin typeface="Calibri"/>
                <a:cs typeface="Arial"/>
              </a:defRPr>
            </a:lvl5pPr>
            <a:lvl6pPr marL="2514600" indent="-228600">
              <a:spcBef>
                <a:spcPts val="0"/>
              </a:spcBef>
              <a:spcAft>
                <a:spcPts val="0"/>
              </a:spcAft>
              <a:defRPr sz="2000" b="1">
                <a:solidFill>
                  <a:schemeClr val="bg2"/>
                </a:solidFill>
                <a:latin typeface="Calibri"/>
                <a:cs typeface="Arial"/>
              </a:defRPr>
            </a:lvl6pPr>
            <a:lvl7pPr marL="2971800" indent="-228600">
              <a:spcBef>
                <a:spcPts val="0"/>
              </a:spcBef>
              <a:spcAft>
                <a:spcPts val="0"/>
              </a:spcAft>
              <a:defRPr sz="2000" b="1">
                <a:solidFill>
                  <a:schemeClr val="bg2"/>
                </a:solidFill>
                <a:latin typeface="Calibri"/>
                <a:cs typeface="Arial"/>
              </a:defRPr>
            </a:lvl7pPr>
            <a:lvl8pPr marL="3429000" indent="-228600">
              <a:spcBef>
                <a:spcPts val="0"/>
              </a:spcBef>
              <a:spcAft>
                <a:spcPts val="0"/>
              </a:spcAft>
              <a:defRPr sz="2000" b="1">
                <a:solidFill>
                  <a:schemeClr val="bg2"/>
                </a:solidFill>
                <a:latin typeface="Calibri"/>
                <a:cs typeface="Arial"/>
              </a:defRPr>
            </a:lvl8pPr>
            <a:lvl9pPr marL="3886200" indent="-228600">
              <a:spcBef>
                <a:spcPts val="0"/>
              </a:spcBef>
              <a:spcAft>
                <a:spcPts val="0"/>
              </a:spcAft>
              <a:defRPr sz="2000" b="1">
                <a:solidFill>
                  <a:schemeClr val="bg2"/>
                </a:solidFill>
                <a:latin typeface="Calibri"/>
                <a:cs typeface="Arial"/>
              </a:defRPr>
            </a:lvl9pPr>
          </a:lstStyle>
          <a:p>
            <a:pPr>
              <a:defRPr/>
            </a:pPr>
            <a:r>
              <a:rPr lang="de-DE" sz="1600">
                <a:solidFill>
                  <a:schemeClr val="tx1"/>
                </a:solidFill>
                <a:latin typeface="Arial"/>
              </a:rPr>
              <a:t>dynamics</a:t>
            </a:r>
          </a:p>
        </p:txBody>
      </p:sp>
      <p:sp>
        <p:nvSpPr>
          <p:cNvPr id="105" name="Text Box 31"/>
          <p:cNvSpPr txBox="1">
            <a:spLocks noChangeArrowheads="1"/>
          </p:cNvSpPr>
          <p:nvPr/>
        </p:nvSpPr>
        <p:spPr bwMode="auto">
          <a:xfrm>
            <a:off x="2741909" y="4178630"/>
            <a:ext cx="1074333" cy="338554"/>
          </a:xfrm>
          <a:prstGeom prst="rect">
            <a:avLst/>
          </a:prstGeom>
          <a:noFill/>
          <a:ln>
            <a:noFill/>
          </a:ln>
          <a:effectLst/>
        </p:spPr>
        <p:txBody>
          <a:bodyPr wrap="none">
            <a:spAutoFit/>
          </a:bodyPr>
          <a:lstStyle>
            <a:lvl1pPr>
              <a:defRPr sz="2000" b="1">
                <a:solidFill>
                  <a:schemeClr val="bg2"/>
                </a:solidFill>
                <a:latin typeface="Calibri"/>
                <a:cs typeface="Arial"/>
              </a:defRPr>
            </a:lvl1pPr>
            <a:lvl2pPr marL="742950" indent="-285750">
              <a:defRPr sz="2000" b="1">
                <a:solidFill>
                  <a:schemeClr val="bg2"/>
                </a:solidFill>
                <a:latin typeface="Calibri"/>
                <a:cs typeface="Arial"/>
              </a:defRPr>
            </a:lvl2pPr>
            <a:lvl3pPr marL="1143000" indent="-228600">
              <a:defRPr sz="2000" b="1">
                <a:solidFill>
                  <a:schemeClr val="bg2"/>
                </a:solidFill>
                <a:latin typeface="Calibri"/>
                <a:cs typeface="Arial"/>
              </a:defRPr>
            </a:lvl3pPr>
            <a:lvl4pPr marL="1600200" indent="-228600">
              <a:defRPr sz="2000" b="1">
                <a:solidFill>
                  <a:schemeClr val="bg2"/>
                </a:solidFill>
                <a:latin typeface="Calibri"/>
                <a:cs typeface="Arial"/>
              </a:defRPr>
            </a:lvl4pPr>
            <a:lvl5pPr marL="2057400" indent="-228600">
              <a:defRPr sz="2000" b="1">
                <a:solidFill>
                  <a:schemeClr val="bg2"/>
                </a:solidFill>
                <a:latin typeface="Calibri"/>
                <a:cs typeface="Arial"/>
              </a:defRPr>
            </a:lvl5pPr>
            <a:lvl6pPr marL="2514600" indent="-228600">
              <a:spcBef>
                <a:spcPts val="0"/>
              </a:spcBef>
              <a:spcAft>
                <a:spcPts val="0"/>
              </a:spcAft>
              <a:defRPr sz="2000" b="1">
                <a:solidFill>
                  <a:schemeClr val="bg2"/>
                </a:solidFill>
                <a:latin typeface="Calibri"/>
                <a:cs typeface="Arial"/>
              </a:defRPr>
            </a:lvl6pPr>
            <a:lvl7pPr marL="2971800" indent="-228600">
              <a:spcBef>
                <a:spcPts val="0"/>
              </a:spcBef>
              <a:spcAft>
                <a:spcPts val="0"/>
              </a:spcAft>
              <a:defRPr sz="2000" b="1">
                <a:solidFill>
                  <a:schemeClr val="bg2"/>
                </a:solidFill>
                <a:latin typeface="Calibri"/>
                <a:cs typeface="Arial"/>
              </a:defRPr>
            </a:lvl7pPr>
            <a:lvl8pPr marL="3429000" indent="-228600">
              <a:spcBef>
                <a:spcPts val="0"/>
              </a:spcBef>
              <a:spcAft>
                <a:spcPts val="0"/>
              </a:spcAft>
              <a:defRPr sz="2000" b="1">
                <a:solidFill>
                  <a:schemeClr val="bg2"/>
                </a:solidFill>
                <a:latin typeface="Calibri"/>
                <a:cs typeface="Arial"/>
              </a:defRPr>
            </a:lvl8pPr>
            <a:lvl9pPr marL="3886200" indent="-228600">
              <a:spcBef>
                <a:spcPts val="0"/>
              </a:spcBef>
              <a:spcAft>
                <a:spcPts val="0"/>
              </a:spcAft>
              <a:defRPr sz="2000" b="1">
                <a:solidFill>
                  <a:schemeClr val="bg2"/>
                </a:solidFill>
                <a:latin typeface="Calibri"/>
                <a:cs typeface="Arial"/>
              </a:defRPr>
            </a:lvl9pPr>
          </a:lstStyle>
          <a:p>
            <a:pPr>
              <a:defRPr/>
            </a:pPr>
            <a:r>
              <a:rPr lang="de-DE" sz="1600">
                <a:solidFill>
                  <a:schemeClr val="tx1"/>
                </a:solidFill>
                <a:latin typeface="Arial"/>
              </a:rPr>
              <a:t>structure</a:t>
            </a:r>
          </a:p>
        </p:txBody>
      </p:sp>
      <p:sp>
        <p:nvSpPr>
          <p:cNvPr id="106" name="Text Box 32"/>
          <p:cNvSpPr txBox="1">
            <a:spLocks noChangeArrowheads="1"/>
          </p:cNvSpPr>
          <p:nvPr/>
        </p:nvSpPr>
        <p:spPr bwMode="auto">
          <a:xfrm>
            <a:off x="5116321" y="4050986"/>
            <a:ext cx="994183" cy="338554"/>
          </a:xfrm>
          <a:prstGeom prst="rect">
            <a:avLst/>
          </a:prstGeom>
          <a:noFill/>
          <a:ln>
            <a:noFill/>
          </a:ln>
          <a:effectLst/>
        </p:spPr>
        <p:txBody>
          <a:bodyPr wrap="none">
            <a:spAutoFit/>
          </a:bodyPr>
          <a:lstStyle>
            <a:lvl1pPr>
              <a:defRPr sz="2000" b="1">
                <a:solidFill>
                  <a:schemeClr val="bg2"/>
                </a:solidFill>
                <a:latin typeface="Calibri"/>
                <a:cs typeface="Arial"/>
              </a:defRPr>
            </a:lvl1pPr>
            <a:lvl2pPr marL="742950" indent="-285750">
              <a:defRPr sz="2000" b="1">
                <a:solidFill>
                  <a:schemeClr val="bg2"/>
                </a:solidFill>
                <a:latin typeface="Calibri"/>
                <a:cs typeface="Arial"/>
              </a:defRPr>
            </a:lvl2pPr>
            <a:lvl3pPr marL="1143000" indent="-228600">
              <a:defRPr sz="2000" b="1">
                <a:solidFill>
                  <a:schemeClr val="bg2"/>
                </a:solidFill>
                <a:latin typeface="Calibri"/>
                <a:cs typeface="Arial"/>
              </a:defRPr>
            </a:lvl3pPr>
            <a:lvl4pPr marL="1600200" indent="-228600">
              <a:defRPr sz="2000" b="1">
                <a:solidFill>
                  <a:schemeClr val="bg2"/>
                </a:solidFill>
                <a:latin typeface="Calibri"/>
                <a:cs typeface="Arial"/>
              </a:defRPr>
            </a:lvl4pPr>
            <a:lvl5pPr marL="2057400" indent="-228600">
              <a:defRPr sz="2000" b="1">
                <a:solidFill>
                  <a:schemeClr val="bg2"/>
                </a:solidFill>
                <a:latin typeface="Calibri"/>
                <a:cs typeface="Arial"/>
              </a:defRPr>
            </a:lvl5pPr>
            <a:lvl6pPr marL="2514600" indent="-228600">
              <a:spcBef>
                <a:spcPts val="0"/>
              </a:spcBef>
              <a:spcAft>
                <a:spcPts val="0"/>
              </a:spcAft>
              <a:defRPr sz="2000" b="1">
                <a:solidFill>
                  <a:schemeClr val="bg2"/>
                </a:solidFill>
                <a:latin typeface="Calibri"/>
                <a:cs typeface="Arial"/>
              </a:defRPr>
            </a:lvl6pPr>
            <a:lvl7pPr marL="2971800" indent="-228600">
              <a:spcBef>
                <a:spcPts val="0"/>
              </a:spcBef>
              <a:spcAft>
                <a:spcPts val="0"/>
              </a:spcAft>
              <a:defRPr sz="2000" b="1">
                <a:solidFill>
                  <a:schemeClr val="bg2"/>
                </a:solidFill>
                <a:latin typeface="Calibri"/>
                <a:cs typeface="Arial"/>
              </a:defRPr>
            </a:lvl7pPr>
            <a:lvl8pPr marL="3429000" indent="-228600">
              <a:spcBef>
                <a:spcPts val="0"/>
              </a:spcBef>
              <a:spcAft>
                <a:spcPts val="0"/>
              </a:spcAft>
              <a:defRPr sz="2000" b="1">
                <a:solidFill>
                  <a:schemeClr val="bg2"/>
                </a:solidFill>
                <a:latin typeface="Calibri"/>
                <a:cs typeface="Arial"/>
              </a:defRPr>
            </a:lvl8pPr>
            <a:lvl9pPr marL="3886200" indent="-228600">
              <a:spcBef>
                <a:spcPts val="0"/>
              </a:spcBef>
              <a:spcAft>
                <a:spcPts val="0"/>
              </a:spcAft>
              <a:defRPr sz="2000" b="1">
                <a:solidFill>
                  <a:schemeClr val="bg2"/>
                </a:solidFill>
                <a:latin typeface="Calibri"/>
                <a:cs typeface="Arial"/>
              </a:defRPr>
            </a:lvl9pPr>
          </a:lstStyle>
          <a:p>
            <a:pPr>
              <a:defRPr/>
            </a:pPr>
            <a:r>
              <a:rPr lang="de-DE" sz="1600">
                <a:solidFill>
                  <a:schemeClr val="tx1"/>
                </a:solidFill>
                <a:latin typeface="Arial"/>
              </a:rPr>
              <a:t>function</a:t>
            </a:r>
          </a:p>
        </p:txBody>
      </p:sp>
      <p:sp>
        <p:nvSpPr>
          <p:cNvPr id="107" name="Text Box 33"/>
          <p:cNvSpPr txBox="1">
            <a:spLocks noChangeArrowheads="1"/>
          </p:cNvSpPr>
          <p:nvPr/>
        </p:nvSpPr>
        <p:spPr bwMode="auto">
          <a:xfrm>
            <a:off x="7056116" y="4180186"/>
            <a:ext cx="994183" cy="338554"/>
          </a:xfrm>
          <a:prstGeom prst="rect">
            <a:avLst/>
          </a:prstGeom>
          <a:noFill/>
          <a:ln>
            <a:noFill/>
          </a:ln>
          <a:effectLst/>
        </p:spPr>
        <p:txBody>
          <a:bodyPr wrap="none">
            <a:spAutoFit/>
          </a:bodyPr>
          <a:lstStyle>
            <a:lvl1pPr>
              <a:defRPr sz="2000" b="1">
                <a:solidFill>
                  <a:schemeClr val="bg2"/>
                </a:solidFill>
                <a:latin typeface="Calibri"/>
                <a:cs typeface="Arial"/>
              </a:defRPr>
            </a:lvl1pPr>
            <a:lvl2pPr marL="742950" indent="-285750">
              <a:defRPr sz="2000" b="1">
                <a:solidFill>
                  <a:schemeClr val="bg2"/>
                </a:solidFill>
                <a:latin typeface="Calibri"/>
                <a:cs typeface="Arial"/>
              </a:defRPr>
            </a:lvl2pPr>
            <a:lvl3pPr marL="1143000" indent="-228600">
              <a:defRPr sz="2000" b="1">
                <a:solidFill>
                  <a:schemeClr val="bg2"/>
                </a:solidFill>
                <a:latin typeface="Calibri"/>
                <a:cs typeface="Arial"/>
              </a:defRPr>
            </a:lvl3pPr>
            <a:lvl4pPr marL="1600200" indent="-228600">
              <a:defRPr sz="2000" b="1">
                <a:solidFill>
                  <a:schemeClr val="bg2"/>
                </a:solidFill>
                <a:latin typeface="Calibri"/>
                <a:cs typeface="Arial"/>
              </a:defRPr>
            </a:lvl4pPr>
            <a:lvl5pPr marL="2057400" indent="-228600">
              <a:defRPr sz="2000" b="1">
                <a:solidFill>
                  <a:schemeClr val="bg2"/>
                </a:solidFill>
                <a:latin typeface="Calibri"/>
                <a:cs typeface="Arial"/>
              </a:defRPr>
            </a:lvl5pPr>
            <a:lvl6pPr marL="2514600" indent="-228600">
              <a:spcBef>
                <a:spcPts val="0"/>
              </a:spcBef>
              <a:spcAft>
                <a:spcPts val="0"/>
              </a:spcAft>
              <a:defRPr sz="2000" b="1">
                <a:solidFill>
                  <a:schemeClr val="bg2"/>
                </a:solidFill>
                <a:latin typeface="Calibri"/>
                <a:cs typeface="Arial"/>
              </a:defRPr>
            </a:lvl6pPr>
            <a:lvl7pPr marL="2971800" indent="-228600">
              <a:spcBef>
                <a:spcPts val="0"/>
              </a:spcBef>
              <a:spcAft>
                <a:spcPts val="0"/>
              </a:spcAft>
              <a:defRPr sz="2000" b="1">
                <a:solidFill>
                  <a:schemeClr val="bg2"/>
                </a:solidFill>
                <a:latin typeface="Calibri"/>
                <a:cs typeface="Arial"/>
              </a:defRPr>
            </a:lvl7pPr>
            <a:lvl8pPr marL="3429000" indent="-228600">
              <a:spcBef>
                <a:spcPts val="0"/>
              </a:spcBef>
              <a:spcAft>
                <a:spcPts val="0"/>
              </a:spcAft>
              <a:defRPr sz="2000" b="1">
                <a:solidFill>
                  <a:schemeClr val="bg2"/>
                </a:solidFill>
                <a:latin typeface="Calibri"/>
                <a:cs typeface="Arial"/>
              </a:defRPr>
            </a:lvl8pPr>
            <a:lvl9pPr marL="3886200" indent="-228600">
              <a:spcBef>
                <a:spcPts val="0"/>
              </a:spcBef>
              <a:spcAft>
                <a:spcPts val="0"/>
              </a:spcAft>
              <a:defRPr sz="2000" b="1">
                <a:solidFill>
                  <a:schemeClr val="bg2"/>
                </a:solidFill>
                <a:latin typeface="Calibri"/>
                <a:cs typeface="Arial"/>
              </a:defRPr>
            </a:lvl9pPr>
          </a:lstStyle>
          <a:p>
            <a:pPr>
              <a:defRPr/>
            </a:pPr>
            <a:r>
              <a:rPr lang="de-DE" sz="1600">
                <a:solidFill>
                  <a:schemeClr val="bg1"/>
                </a:solidFill>
                <a:latin typeface="Arial"/>
              </a:rPr>
              <a:t>function</a:t>
            </a:r>
          </a:p>
        </p:txBody>
      </p:sp>
      <p:sp>
        <p:nvSpPr>
          <p:cNvPr id="108" name="Text Box 39"/>
          <p:cNvSpPr txBox="1">
            <a:spLocks noChangeArrowheads="1"/>
          </p:cNvSpPr>
          <p:nvPr/>
        </p:nvSpPr>
        <p:spPr bwMode="auto">
          <a:xfrm>
            <a:off x="5107141" y="2871054"/>
            <a:ext cx="1074333" cy="338554"/>
          </a:xfrm>
          <a:prstGeom prst="rect">
            <a:avLst/>
          </a:prstGeom>
          <a:noFill/>
          <a:ln>
            <a:noFill/>
          </a:ln>
          <a:effectLst/>
        </p:spPr>
        <p:txBody>
          <a:bodyPr wrap="none">
            <a:spAutoFit/>
          </a:bodyPr>
          <a:lstStyle>
            <a:lvl1pPr>
              <a:defRPr sz="2000" b="1">
                <a:solidFill>
                  <a:schemeClr val="bg2"/>
                </a:solidFill>
                <a:latin typeface="Calibri"/>
                <a:cs typeface="Arial"/>
              </a:defRPr>
            </a:lvl1pPr>
            <a:lvl2pPr marL="742950" indent="-285750">
              <a:defRPr sz="2000" b="1">
                <a:solidFill>
                  <a:schemeClr val="bg2"/>
                </a:solidFill>
                <a:latin typeface="Calibri"/>
                <a:cs typeface="Arial"/>
              </a:defRPr>
            </a:lvl2pPr>
            <a:lvl3pPr marL="1143000" indent="-228600">
              <a:defRPr sz="2000" b="1">
                <a:solidFill>
                  <a:schemeClr val="bg2"/>
                </a:solidFill>
                <a:latin typeface="Calibri"/>
                <a:cs typeface="Arial"/>
              </a:defRPr>
            </a:lvl3pPr>
            <a:lvl4pPr marL="1600200" indent="-228600">
              <a:defRPr sz="2000" b="1">
                <a:solidFill>
                  <a:schemeClr val="bg2"/>
                </a:solidFill>
                <a:latin typeface="Calibri"/>
                <a:cs typeface="Arial"/>
              </a:defRPr>
            </a:lvl4pPr>
            <a:lvl5pPr marL="2057400" indent="-228600">
              <a:defRPr sz="2000" b="1">
                <a:solidFill>
                  <a:schemeClr val="bg2"/>
                </a:solidFill>
                <a:latin typeface="Calibri"/>
                <a:cs typeface="Arial"/>
              </a:defRPr>
            </a:lvl5pPr>
            <a:lvl6pPr marL="2514600" indent="-228600">
              <a:spcBef>
                <a:spcPts val="0"/>
              </a:spcBef>
              <a:spcAft>
                <a:spcPts val="0"/>
              </a:spcAft>
              <a:defRPr sz="2000" b="1">
                <a:solidFill>
                  <a:schemeClr val="bg2"/>
                </a:solidFill>
                <a:latin typeface="Calibri"/>
                <a:cs typeface="Arial"/>
              </a:defRPr>
            </a:lvl6pPr>
            <a:lvl7pPr marL="2971800" indent="-228600">
              <a:spcBef>
                <a:spcPts val="0"/>
              </a:spcBef>
              <a:spcAft>
                <a:spcPts val="0"/>
              </a:spcAft>
              <a:defRPr sz="2000" b="1">
                <a:solidFill>
                  <a:schemeClr val="bg2"/>
                </a:solidFill>
                <a:latin typeface="Calibri"/>
                <a:cs typeface="Arial"/>
              </a:defRPr>
            </a:lvl7pPr>
            <a:lvl8pPr marL="3429000" indent="-228600">
              <a:spcBef>
                <a:spcPts val="0"/>
              </a:spcBef>
              <a:spcAft>
                <a:spcPts val="0"/>
              </a:spcAft>
              <a:defRPr sz="2000" b="1">
                <a:solidFill>
                  <a:schemeClr val="bg2"/>
                </a:solidFill>
                <a:latin typeface="Calibri"/>
                <a:cs typeface="Arial"/>
              </a:defRPr>
            </a:lvl8pPr>
            <a:lvl9pPr marL="3886200" indent="-228600">
              <a:spcBef>
                <a:spcPts val="0"/>
              </a:spcBef>
              <a:spcAft>
                <a:spcPts val="0"/>
              </a:spcAft>
              <a:defRPr sz="2000" b="1">
                <a:solidFill>
                  <a:schemeClr val="bg2"/>
                </a:solidFill>
                <a:latin typeface="Calibri"/>
                <a:cs typeface="Arial"/>
              </a:defRPr>
            </a:lvl9pPr>
          </a:lstStyle>
          <a:p>
            <a:pPr>
              <a:defRPr/>
            </a:pPr>
            <a:r>
              <a:rPr lang="de-DE" sz="1600">
                <a:solidFill>
                  <a:schemeClr val="tx1"/>
                </a:solidFill>
                <a:latin typeface="Arial"/>
              </a:rPr>
              <a:t>structure</a:t>
            </a:r>
          </a:p>
        </p:txBody>
      </p:sp>
      <p:pic>
        <p:nvPicPr>
          <p:cNvPr id="109" name="Picture 37" descr="rain-cloud2"/>
          <p:cNvPicPr>
            <a:picLocks noChangeAspect="1" noChangeArrowheads="1"/>
          </p:cNvPicPr>
          <p:nvPr/>
        </p:nvPicPr>
        <p:blipFill>
          <a:blip r:embed="rId4"/>
          <a:stretch/>
        </p:blipFill>
        <p:spPr bwMode="auto">
          <a:xfrm>
            <a:off x="1487084" y="1604799"/>
            <a:ext cx="2400673" cy="1920213"/>
          </a:xfrm>
          <a:prstGeom prst="rect">
            <a:avLst/>
          </a:prstGeom>
          <a:noFill/>
          <a:ln>
            <a:noFill/>
          </a:ln>
        </p:spPr>
      </p:pic>
      <p:sp>
        <p:nvSpPr>
          <p:cNvPr id="110" name="Text Box 38"/>
          <p:cNvSpPr txBox="1">
            <a:spLocks noChangeArrowheads="1"/>
          </p:cNvSpPr>
          <p:nvPr/>
        </p:nvSpPr>
        <p:spPr bwMode="auto">
          <a:xfrm>
            <a:off x="1871535" y="1952083"/>
            <a:ext cx="1130438" cy="338554"/>
          </a:xfrm>
          <a:prstGeom prst="rect">
            <a:avLst/>
          </a:prstGeom>
          <a:noFill/>
          <a:ln>
            <a:noFill/>
          </a:ln>
          <a:effectLst/>
        </p:spPr>
        <p:txBody>
          <a:bodyPr wrap="none">
            <a:spAutoFit/>
          </a:bodyPr>
          <a:lstStyle>
            <a:lvl1pPr>
              <a:defRPr sz="2000" b="1">
                <a:solidFill>
                  <a:schemeClr val="bg2"/>
                </a:solidFill>
                <a:latin typeface="Calibri"/>
                <a:cs typeface="Arial"/>
              </a:defRPr>
            </a:lvl1pPr>
            <a:lvl2pPr marL="742950" indent="-285750">
              <a:defRPr sz="2000" b="1">
                <a:solidFill>
                  <a:schemeClr val="bg2"/>
                </a:solidFill>
                <a:latin typeface="Calibri"/>
                <a:cs typeface="Arial"/>
              </a:defRPr>
            </a:lvl2pPr>
            <a:lvl3pPr marL="1143000" indent="-228600">
              <a:defRPr sz="2000" b="1">
                <a:solidFill>
                  <a:schemeClr val="bg2"/>
                </a:solidFill>
                <a:latin typeface="Calibri"/>
                <a:cs typeface="Arial"/>
              </a:defRPr>
            </a:lvl3pPr>
            <a:lvl4pPr marL="1600200" indent="-228600">
              <a:defRPr sz="2000" b="1">
                <a:solidFill>
                  <a:schemeClr val="bg2"/>
                </a:solidFill>
                <a:latin typeface="Calibri"/>
                <a:cs typeface="Arial"/>
              </a:defRPr>
            </a:lvl4pPr>
            <a:lvl5pPr marL="2057400" indent="-228600">
              <a:defRPr sz="2000" b="1">
                <a:solidFill>
                  <a:schemeClr val="bg2"/>
                </a:solidFill>
                <a:latin typeface="Calibri"/>
                <a:cs typeface="Arial"/>
              </a:defRPr>
            </a:lvl5pPr>
            <a:lvl6pPr marL="2514600" indent="-228600">
              <a:spcBef>
                <a:spcPts val="0"/>
              </a:spcBef>
              <a:spcAft>
                <a:spcPts val="0"/>
              </a:spcAft>
              <a:defRPr sz="2000" b="1">
                <a:solidFill>
                  <a:schemeClr val="bg2"/>
                </a:solidFill>
                <a:latin typeface="Calibri"/>
                <a:cs typeface="Arial"/>
              </a:defRPr>
            </a:lvl6pPr>
            <a:lvl7pPr marL="2971800" indent="-228600">
              <a:spcBef>
                <a:spcPts val="0"/>
              </a:spcBef>
              <a:spcAft>
                <a:spcPts val="0"/>
              </a:spcAft>
              <a:defRPr sz="2000" b="1">
                <a:solidFill>
                  <a:schemeClr val="bg2"/>
                </a:solidFill>
                <a:latin typeface="Calibri"/>
                <a:cs typeface="Arial"/>
              </a:defRPr>
            </a:lvl7pPr>
            <a:lvl8pPr marL="3429000" indent="-228600">
              <a:spcBef>
                <a:spcPts val="0"/>
              </a:spcBef>
              <a:spcAft>
                <a:spcPts val="0"/>
              </a:spcAft>
              <a:defRPr sz="2000" b="1">
                <a:solidFill>
                  <a:schemeClr val="bg2"/>
                </a:solidFill>
                <a:latin typeface="Calibri"/>
                <a:cs typeface="Arial"/>
              </a:defRPr>
            </a:lvl8pPr>
            <a:lvl9pPr marL="3886200" indent="-228600">
              <a:spcBef>
                <a:spcPts val="0"/>
              </a:spcBef>
              <a:spcAft>
                <a:spcPts val="0"/>
              </a:spcAft>
              <a:defRPr sz="2000" b="1">
                <a:solidFill>
                  <a:schemeClr val="bg2"/>
                </a:solidFill>
                <a:latin typeface="Calibri"/>
                <a:cs typeface="Arial"/>
              </a:defRPr>
            </a:lvl9pPr>
          </a:lstStyle>
          <a:p>
            <a:pPr>
              <a:defRPr/>
            </a:pPr>
            <a:r>
              <a:rPr lang="de-DE" sz="1600">
                <a:solidFill>
                  <a:schemeClr val="tx1"/>
                </a:solidFill>
                <a:latin typeface="Arial"/>
              </a:rPr>
              <a:t>dynamics</a:t>
            </a:r>
          </a:p>
        </p:txBody>
      </p:sp>
      <p:sp>
        <p:nvSpPr>
          <p:cNvPr id="3" name="Textfeld 2">
            <a:extLst>
              <a:ext uri="{FF2B5EF4-FFF2-40B4-BE49-F238E27FC236}">
                <a16:creationId xmlns:a16="http://schemas.microsoft.com/office/drawing/2014/main" id="{0BDE5C5F-0149-6141-A184-750316102145}"/>
              </a:ext>
            </a:extLst>
          </p:cNvPr>
          <p:cNvSpPr txBox="1"/>
          <p:nvPr/>
        </p:nvSpPr>
        <p:spPr>
          <a:xfrm>
            <a:off x="8050980" y="5225034"/>
            <a:ext cx="1013419" cy="276999"/>
          </a:xfrm>
          <a:prstGeom prst="rect">
            <a:avLst/>
          </a:prstGeom>
          <a:noFill/>
        </p:spPr>
        <p:txBody>
          <a:bodyPr wrap="none" rtlCol="0">
            <a:spAutoFit/>
          </a:bodyPr>
          <a:lstStyle/>
          <a:p>
            <a:r>
              <a:rPr lang="de-DE" sz="1200" dirty="0"/>
              <a:t>(UFZ, 2018)</a:t>
            </a:r>
          </a:p>
        </p:txBody>
      </p:sp>
      <p:sp>
        <p:nvSpPr>
          <p:cNvPr id="47" name="Textfeld 46">
            <a:extLst>
              <a:ext uri="{FF2B5EF4-FFF2-40B4-BE49-F238E27FC236}">
                <a16:creationId xmlns:a16="http://schemas.microsoft.com/office/drawing/2014/main" id="{B06D2347-51A3-4E47-B57B-13C08E32115A}"/>
              </a:ext>
            </a:extLst>
          </p:cNvPr>
          <p:cNvSpPr txBox="1"/>
          <p:nvPr/>
        </p:nvSpPr>
        <p:spPr>
          <a:xfrm>
            <a:off x="2175535" y="5598825"/>
            <a:ext cx="7938905" cy="400110"/>
          </a:xfrm>
          <a:prstGeom prst="rect">
            <a:avLst/>
          </a:prstGeom>
          <a:solidFill>
            <a:schemeClr val="bg1">
              <a:lumMod val="85000"/>
            </a:schemeClr>
          </a:solidFill>
          <a:ln>
            <a:solidFill>
              <a:schemeClr val="bg1">
                <a:lumMod val="75000"/>
              </a:schemeClr>
            </a:solidFill>
          </a:ln>
        </p:spPr>
        <p:txBody>
          <a:bodyPr wrap="none" rtlCol="0">
            <a:spAutoFit/>
          </a:bodyPr>
          <a:lstStyle/>
          <a:p>
            <a:r>
              <a:rPr lang="de-DE" sz="2000" dirty="0">
                <a:sym typeface="Wingdings" pitchFamily="2" charset="2"/>
              </a:rPr>
              <a:t> The </a:t>
            </a:r>
            <a:r>
              <a:rPr lang="de-DE" sz="2000" dirty="0" err="1">
                <a:sym typeface="Wingdings" pitchFamily="2" charset="2"/>
              </a:rPr>
              <a:t>conceptualisation</a:t>
            </a:r>
            <a:r>
              <a:rPr lang="de-DE" sz="2000" dirty="0">
                <a:sym typeface="Wingdings" pitchFamily="2" charset="2"/>
              </a:rPr>
              <a:t> </a:t>
            </a:r>
            <a:r>
              <a:rPr lang="de-DE" sz="2000" dirty="0" err="1">
                <a:sym typeface="Wingdings" pitchFamily="2" charset="2"/>
              </a:rPr>
              <a:t>of</a:t>
            </a:r>
            <a:r>
              <a:rPr lang="de-DE" sz="2000" dirty="0">
                <a:sym typeface="Wingdings" pitchFamily="2" charset="2"/>
              </a:rPr>
              <a:t> a </a:t>
            </a:r>
            <a:r>
              <a:rPr lang="de-DE" sz="2000" dirty="0" err="1">
                <a:sym typeface="Wingdings" pitchFamily="2" charset="2"/>
              </a:rPr>
              <a:t>Water</a:t>
            </a:r>
            <a:r>
              <a:rPr lang="de-DE" sz="2000" dirty="0"/>
              <a:t> DT </a:t>
            </a:r>
            <a:r>
              <a:rPr lang="de-DE" sz="2000" dirty="0" err="1"/>
              <a:t>requires</a:t>
            </a:r>
            <a:r>
              <a:rPr lang="de-DE" sz="2000" dirty="0"/>
              <a:t> a </a:t>
            </a:r>
            <a:r>
              <a:rPr lang="de-DE" sz="2000" dirty="0" err="1"/>
              <a:t>co</a:t>
            </a:r>
            <a:r>
              <a:rPr lang="de-DE" sz="2000" dirty="0"/>
              <a:t>-design </a:t>
            </a:r>
            <a:r>
              <a:rPr lang="de-DE" sz="2000" dirty="0" err="1"/>
              <a:t>concept</a:t>
            </a:r>
            <a:endParaRPr lang="de-DE" sz="2000" dirty="0"/>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xmlns:m="http://schemas.openxmlformats.org/officeDocument/2006/math" xmlns:w="http://schemas.openxmlformats.org/wordprocessingml/2006/main">
      <p:transition spd="slow"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linds(horizontal)">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2943" y="305439"/>
            <a:ext cx="11848011" cy="495907"/>
          </a:xfrm>
        </p:spPr>
        <p:txBody>
          <a:bodyPr/>
          <a:lstStyle/>
          <a:p>
            <a:r>
              <a:rPr lang="en-GB" sz="2400" dirty="0"/>
              <a:t>The Water Dynamics: Consistent from Global to Regional to Local </a:t>
            </a:r>
          </a:p>
        </p:txBody>
      </p:sp>
      <p:sp>
        <p:nvSpPr>
          <p:cNvPr id="8" name="Pentagon 7"/>
          <p:cNvSpPr/>
          <p:nvPr/>
        </p:nvSpPr>
        <p:spPr>
          <a:xfrm>
            <a:off x="376302" y="952133"/>
            <a:ext cx="1481101" cy="647999"/>
          </a:xfrm>
          <a:prstGeom prst="homePlate">
            <a:avLst/>
          </a:prstGeom>
          <a:solidFill>
            <a:schemeClr val="accent1">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Weather </a:t>
            </a:r>
            <a:r>
              <a:rPr lang="en-US" sz="1400" dirty="0">
                <a:solidFill>
                  <a:prstClr val="white"/>
                </a:solidFill>
                <a:latin typeface="Arial"/>
              </a:rPr>
              <a:t>&amp; Climate GCMs</a:t>
            </a:r>
            <a:r>
              <a:rPr kumimoji="0" lang="en-US" sz="1400" b="0" i="0" u="none" strike="noStrike" kern="1200" cap="none" spc="0" normalizeH="0" baseline="0" noProof="0" dirty="0">
                <a:ln>
                  <a:noFill/>
                </a:ln>
                <a:solidFill>
                  <a:prstClr val="white"/>
                </a:solidFill>
                <a:effectLst/>
                <a:uLnTx/>
                <a:uFillTx/>
                <a:latin typeface="Arial"/>
                <a:ea typeface="+mn-ea"/>
                <a:cs typeface="+mn-cs"/>
              </a:rPr>
              <a:t> </a:t>
            </a:r>
          </a:p>
        </p:txBody>
      </p:sp>
      <p:sp>
        <p:nvSpPr>
          <p:cNvPr id="9" name="Chevron 8"/>
          <p:cNvSpPr/>
          <p:nvPr/>
        </p:nvSpPr>
        <p:spPr>
          <a:xfrm>
            <a:off x="2182136" y="977408"/>
            <a:ext cx="3184145" cy="622723"/>
          </a:xfrm>
          <a:prstGeom prst="chevron">
            <a:avLst/>
          </a:prstGeom>
          <a:solidFill>
            <a:schemeClr val="accent1">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Hydrological system</a:t>
            </a:r>
          </a:p>
        </p:txBody>
      </p:sp>
      <p:sp>
        <p:nvSpPr>
          <p:cNvPr id="10" name="Rectangle 9"/>
          <p:cNvSpPr/>
          <p:nvPr/>
        </p:nvSpPr>
        <p:spPr>
          <a:xfrm>
            <a:off x="423697" y="1638026"/>
            <a:ext cx="1764304" cy="7491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prstClr val="white">
                    <a:lumMod val="50000"/>
                  </a:prstClr>
                </a:solidFill>
                <a:effectLst/>
                <a:uLnTx/>
                <a:uFillTx/>
                <a:latin typeface="Arial"/>
                <a:ea typeface="+mn-ea"/>
                <a:cs typeface="+mn-cs"/>
              </a:rPr>
              <a:t>GCM/RCMs</a:t>
            </a:r>
          </a:p>
          <a:p>
            <a:pPr marL="192613" marR="0" lvl="0" indent="-192613" algn="l" defTabSz="914400" rtl="0" eaLnBrk="1" fontAlgn="auto" latinLnBrk="0" hangingPunct="1">
              <a:lnSpc>
                <a:spcPct val="100000"/>
              </a:lnSpc>
              <a:spcBef>
                <a:spcPts val="0"/>
              </a:spcBef>
              <a:spcAft>
                <a:spcPts val="0"/>
              </a:spcAft>
              <a:buClrTx/>
              <a:buSzTx/>
              <a:buFont typeface="Arial" charset="0"/>
              <a:buChar char="•"/>
              <a:tabLst/>
              <a:defRPr/>
            </a:pPr>
            <a:r>
              <a:rPr kumimoji="0" lang="en-GB" sz="1067" b="0" i="0" u="none" strike="noStrike" kern="1200" cap="none" spc="0" normalizeH="0" baseline="0" noProof="0" dirty="0">
                <a:ln>
                  <a:noFill/>
                </a:ln>
                <a:solidFill>
                  <a:prstClr val="white">
                    <a:lumMod val="50000"/>
                  </a:prstClr>
                </a:solidFill>
                <a:effectLst/>
                <a:uLnTx/>
                <a:uFillTx/>
                <a:latin typeface="Arial"/>
                <a:ea typeface="+mn-ea"/>
                <a:cs typeface="+mn-cs"/>
              </a:rPr>
              <a:t>HAPPI-DE</a:t>
            </a:r>
          </a:p>
          <a:p>
            <a:pPr marL="192613" marR="0" lvl="0" indent="-192613" algn="l" defTabSz="914400" rtl="0" eaLnBrk="1" fontAlgn="auto" latinLnBrk="0" hangingPunct="1">
              <a:lnSpc>
                <a:spcPct val="100000"/>
              </a:lnSpc>
              <a:spcBef>
                <a:spcPts val="0"/>
              </a:spcBef>
              <a:spcAft>
                <a:spcPts val="0"/>
              </a:spcAft>
              <a:buClrTx/>
              <a:buSzTx/>
              <a:buFont typeface="Arial" charset="0"/>
              <a:buChar char="•"/>
              <a:tabLst/>
              <a:defRPr/>
            </a:pPr>
            <a:r>
              <a:rPr kumimoji="0" lang="en-GB" sz="1067" b="0" i="0" u="none" strike="noStrike" kern="1200" cap="none" spc="0" normalizeH="0" baseline="0" noProof="0" dirty="0">
                <a:ln>
                  <a:noFill/>
                </a:ln>
                <a:solidFill>
                  <a:prstClr val="white">
                    <a:lumMod val="50000"/>
                  </a:prstClr>
                </a:solidFill>
                <a:effectLst/>
                <a:uLnTx/>
                <a:uFillTx/>
                <a:latin typeface="Arial"/>
                <a:ea typeface="+mn-ea"/>
                <a:cs typeface="+mn-cs"/>
              </a:rPr>
              <a:t>EURO-CORDEX</a:t>
            </a:r>
          </a:p>
          <a:p>
            <a:pPr marL="192613" marR="0" lvl="0" indent="-192613" algn="l" defTabSz="914400" rtl="0" eaLnBrk="1" fontAlgn="auto" latinLnBrk="0" hangingPunct="1">
              <a:lnSpc>
                <a:spcPct val="100000"/>
              </a:lnSpc>
              <a:spcBef>
                <a:spcPts val="0"/>
              </a:spcBef>
              <a:spcAft>
                <a:spcPts val="0"/>
              </a:spcAft>
              <a:buClrTx/>
              <a:buSzTx/>
              <a:buFont typeface="Arial" charset="0"/>
              <a:buChar char="•"/>
              <a:tabLst/>
              <a:defRPr/>
            </a:pPr>
            <a:r>
              <a:rPr lang="en-GB" sz="1067" dirty="0">
                <a:solidFill>
                  <a:prstClr val="white">
                    <a:lumMod val="50000"/>
                  </a:prstClr>
                </a:solidFill>
                <a:latin typeface="Arial"/>
              </a:rPr>
              <a:t>…</a:t>
            </a:r>
            <a:endParaRPr kumimoji="0" lang="en-GB" sz="1067" b="0" i="0" u="none" strike="noStrike" kern="1200" cap="none" spc="0" normalizeH="0" baseline="0" noProof="0" dirty="0">
              <a:ln>
                <a:noFill/>
              </a:ln>
              <a:solidFill>
                <a:prstClr val="white">
                  <a:lumMod val="50000"/>
                </a:prstClr>
              </a:solidFill>
              <a:effectLst/>
              <a:uLnTx/>
              <a:uFillTx/>
              <a:latin typeface="Arial"/>
              <a:ea typeface="+mn-ea"/>
              <a:cs typeface="+mn-cs"/>
            </a:endParaRPr>
          </a:p>
        </p:txBody>
      </p:sp>
      <p:sp>
        <p:nvSpPr>
          <p:cNvPr id="13" name="Chevron 12"/>
          <p:cNvSpPr/>
          <p:nvPr/>
        </p:nvSpPr>
        <p:spPr>
          <a:xfrm>
            <a:off x="6092284" y="982075"/>
            <a:ext cx="4638080" cy="622723"/>
          </a:xfrm>
          <a:prstGeom prst="chevron">
            <a:avLst/>
          </a:prstGeom>
          <a:gradFill flip="none" rotWithShape="1">
            <a:gsLst>
              <a:gs pos="0">
                <a:schemeClr val="accent3">
                  <a:lumMod val="75000"/>
                </a:schemeClr>
              </a:gs>
              <a:gs pos="59000">
                <a:schemeClr val="accent1">
                  <a:lumMod val="40000"/>
                  <a:lumOff val="60000"/>
                </a:schemeClr>
              </a:gs>
              <a:gs pos="83000">
                <a:schemeClr val="tx2">
                  <a:lumMod val="60000"/>
                  <a:lumOff val="40000"/>
                </a:schemeClr>
              </a:gs>
              <a:gs pos="100000">
                <a:schemeClr val="accent1">
                  <a:lumMod val="60000"/>
                  <a:lumOff val="40000"/>
                </a:schemeClr>
              </a:gs>
            </a:gsLst>
            <a:lin ang="10800000" scaled="1"/>
            <a:tileRect/>
          </a:gra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Arial"/>
                <a:ea typeface="+mn-ea"/>
                <a:cs typeface="+mn-cs"/>
              </a:rPr>
              <a:t>Multiscale terrestrial environmental variables and indicators</a:t>
            </a:r>
          </a:p>
        </p:txBody>
      </p:sp>
      <p:pic>
        <p:nvPicPr>
          <p:cNvPr id="11" name="Picture 10">
            <a:extLst>
              <a:ext uri="{FF2B5EF4-FFF2-40B4-BE49-F238E27FC236}">
                <a16:creationId xmlns:a16="http://schemas.microsoft.com/office/drawing/2014/main" id="{8FCF00EF-61AB-E340-A819-6AECEB122D12}"/>
              </a:ext>
            </a:extLst>
          </p:cNvPr>
          <p:cNvPicPr>
            <a:picLocks noChangeAspect="1"/>
          </p:cNvPicPr>
          <p:nvPr/>
        </p:nvPicPr>
        <p:blipFill>
          <a:blip r:embed="rId3"/>
          <a:stretch>
            <a:fillRect/>
          </a:stretch>
        </p:blipFill>
        <p:spPr>
          <a:xfrm>
            <a:off x="71723" y="3236980"/>
            <a:ext cx="1674061" cy="1620057"/>
          </a:xfrm>
          <a:prstGeom prst="rect">
            <a:avLst/>
          </a:prstGeom>
        </p:spPr>
      </p:pic>
      <p:sp>
        <p:nvSpPr>
          <p:cNvPr id="21" name="Chevron 20">
            <a:extLst>
              <a:ext uri="{FF2B5EF4-FFF2-40B4-BE49-F238E27FC236}">
                <a16:creationId xmlns:a16="http://schemas.microsoft.com/office/drawing/2014/main" id="{B1126DD1-8809-B248-8A7B-80B9EE712E52}"/>
              </a:ext>
            </a:extLst>
          </p:cNvPr>
          <p:cNvSpPr/>
          <p:nvPr/>
        </p:nvSpPr>
        <p:spPr>
          <a:xfrm>
            <a:off x="10730365" y="964769"/>
            <a:ext cx="1461636" cy="622723"/>
          </a:xfrm>
          <a:prstGeom prst="chevron">
            <a:avLst/>
          </a:prstGeom>
          <a:gradFill flip="none" rotWithShape="1">
            <a:gsLst>
              <a:gs pos="0">
                <a:schemeClr val="accent3">
                  <a:lumMod val="60000"/>
                  <a:lumOff val="40000"/>
                </a:schemeClr>
              </a:gs>
              <a:gs pos="100000">
                <a:schemeClr val="tx2">
                  <a:lumMod val="60000"/>
                  <a:lumOff val="40000"/>
                </a:schemeClr>
              </a:gs>
              <a:gs pos="99000">
                <a:schemeClr val="accent3">
                  <a:lumMod val="75000"/>
                </a:schemeClr>
              </a:gs>
            </a:gsLst>
            <a:lin ang="10800000" scaled="1"/>
            <a:tileRect/>
          </a:gra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Arial"/>
                <a:ea typeface="+mn-ea"/>
                <a:cs typeface="+mn-cs"/>
              </a:rPr>
              <a:t>Impacts</a:t>
            </a:r>
          </a:p>
        </p:txBody>
      </p:sp>
      <p:grpSp>
        <p:nvGrpSpPr>
          <p:cNvPr id="38" name="Group 37">
            <a:extLst>
              <a:ext uri="{FF2B5EF4-FFF2-40B4-BE49-F238E27FC236}">
                <a16:creationId xmlns:a16="http://schemas.microsoft.com/office/drawing/2014/main" id="{D3434357-0BEC-D84A-BADA-CF9E79261DA7}"/>
              </a:ext>
            </a:extLst>
          </p:cNvPr>
          <p:cNvGrpSpPr/>
          <p:nvPr/>
        </p:nvGrpSpPr>
        <p:grpSpPr>
          <a:xfrm>
            <a:off x="2255574" y="1988841"/>
            <a:ext cx="3002268" cy="4217193"/>
            <a:chOff x="1691680" y="1491630"/>
            <a:chExt cx="2251701" cy="3162895"/>
          </a:xfrm>
        </p:grpSpPr>
        <p:sp>
          <p:nvSpPr>
            <p:cNvPr id="14" name="Rectangle 13"/>
            <p:cNvSpPr/>
            <p:nvPr/>
          </p:nvSpPr>
          <p:spPr>
            <a:xfrm>
              <a:off x="2977596" y="4348224"/>
              <a:ext cx="943866"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lumMod val="50000"/>
                    </a:prstClr>
                  </a:solidFill>
                  <a:effectLst/>
                  <a:uLnTx/>
                  <a:uFillTx/>
                  <a:latin typeface="Arial"/>
                  <a:ea typeface="+mn-ea"/>
                  <a:cs typeface="+mn-cs"/>
                </a:rPr>
                <a:t>HTESSEL</a:t>
              </a:r>
            </a:p>
          </p:txBody>
        </p:sp>
        <p:pic>
          <p:nvPicPr>
            <p:cNvPr id="16" name="Picture 15">
              <a:extLst>
                <a:ext uri="{FF2B5EF4-FFF2-40B4-BE49-F238E27FC236}">
                  <a16:creationId xmlns:a16="http://schemas.microsoft.com/office/drawing/2014/main" id="{68254307-E990-0E47-B609-506D9DF8C897}"/>
                </a:ext>
              </a:extLst>
            </p:cNvPr>
            <p:cNvPicPr>
              <a:picLocks noChangeAspect="1"/>
            </p:cNvPicPr>
            <p:nvPr/>
          </p:nvPicPr>
          <p:blipFill rotWithShape="1">
            <a:blip r:embed="rId4"/>
            <a:srcRect t="-1" b="-1"/>
            <a:stretch/>
          </p:blipFill>
          <p:spPr>
            <a:xfrm>
              <a:off x="1775001" y="1660858"/>
              <a:ext cx="907898" cy="1008000"/>
            </a:xfrm>
            <a:prstGeom prst="rect">
              <a:avLst/>
            </a:prstGeom>
          </p:spPr>
        </p:pic>
        <p:pic>
          <p:nvPicPr>
            <p:cNvPr id="12" name="Picture 11">
              <a:extLst>
                <a:ext uri="{FF2B5EF4-FFF2-40B4-BE49-F238E27FC236}">
                  <a16:creationId xmlns:a16="http://schemas.microsoft.com/office/drawing/2014/main" id="{C727E35B-EE74-2D42-AB7C-FE9AD5B702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4819" y="3202150"/>
              <a:ext cx="868080" cy="1152000"/>
            </a:xfrm>
            <a:prstGeom prst="rect">
              <a:avLst/>
            </a:prstGeom>
          </p:spPr>
        </p:pic>
        <p:sp>
          <p:nvSpPr>
            <p:cNvPr id="17" name="Rectangle 16">
              <a:extLst>
                <a:ext uri="{FF2B5EF4-FFF2-40B4-BE49-F238E27FC236}">
                  <a16:creationId xmlns:a16="http://schemas.microsoft.com/office/drawing/2014/main" id="{69846155-968D-EE4F-AC3B-86F9904BE69B}"/>
                </a:ext>
              </a:extLst>
            </p:cNvPr>
            <p:cNvSpPr/>
            <p:nvPr/>
          </p:nvSpPr>
          <p:spPr>
            <a:xfrm>
              <a:off x="1791465" y="4359880"/>
              <a:ext cx="868380"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lumMod val="50000"/>
                    </a:prstClr>
                  </a:solidFill>
                  <a:effectLst/>
                  <a:uLnTx/>
                  <a:uFillTx/>
                  <a:latin typeface="Arial"/>
                  <a:ea typeface="+mn-ea"/>
                  <a:cs typeface="+mn-cs"/>
                </a:rPr>
                <a:t>Noah-MP</a:t>
              </a:r>
            </a:p>
          </p:txBody>
        </p:sp>
        <p:sp>
          <p:nvSpPr>
            <p:cNvPr id="18" name="Rectangle 17">
              <a:extLst>
                <a:ext uri="{FF2B5EF4-FFF2-40B4-BE49-F238E27FC236}">
                  <a16:creationId xmlns:a16="http://schemas.microsoft.com/office/drawing/2014/main" id="{D8D0CA16-73D3-D646-BBCA-31C6E0C3E496}"/>
                </a:ext>
              </a:extLst>
            </p:cNvPr>
            <p:cNvSpPr/>
            <p:nvPr/>
          </p:nvSpPr>
          <p:spPr>
            <a:xfrm>
              <a:off x="1691680" y="2715351"/>
              <a:ext cx="1113527"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lumMod val="50000"/>
                    </a:prstClr>
                  </a:solidFill>
                  <a:effectLst/>
                  <a:uLnTx/>
                  <a:uFillTx/>
                  <a:latin typeface="Arial"/>
                  <a:ea typeface="+mn-ea"/>
                  <a:cs typeface="+mn-cs"/>
                </a:rPr>
                <a:t>CLM/</a:t>
              </a:r>
              <a:r>
                <a:rPr kumimoji="0" lang="en-GB" sz="1600" b="1" i="0" u="none" strike="noStrike" kern="1200" cap="none" spc="0" normalizeH="0" baseline="0" noProof="0" dirty="0" err="1">
                  <a:ln>
                    <a:noFill/>
                  </a:ln>
                  <a:solidFill>
                    <a:prstClr val="white">
                      <a:lumMod val="50000"/>
                    </a:prstClr>
                  </a:solidFill>
                  <a:effectLst/>
                  <a:uLnTx/>
                  <a:uFillTx/>
                  <a:latin typeface="Arial"/>
                  <a:ea typeface="+mn-ea"/>
                  <a:cs typeface="+mn-cs"/>
                </a:rPr>
                <a:t>ParFlow</a:t>
              </a:r>
              <a:endParaRPr kumimoji="0" lang="en-GB" sz="1600" b="1" i="0" u="none" strike="noStrike" kern="1200" cap="none" spc="0" normalizeH="0" baseline="0" noProof="0" dirty="0">
                <a:ln>
                  <a:noFill/>
                </a:ln>
                <a:solidFill>
                  <a:prstClr val="white">
                    <a:lumMod val="50000"/>
                  </a:prstClr>
                </a:solidFill>
                <a:effectLst/>
                <a:uLnTx/>
                <a:uFillTx/>
                <a:latin typeface="Arial"/>
                <a:ea typeface="+mn-ea"/>
                <a:cs typeface="+mn-cs"/>
              </a:endParaRPr>
            </a:p>
          </p:txBody>
        </p:sp>
        <p:pic>
          <p:nvPicPr>
            <p:cNvPr id="23" name="Picture 22">
              <a:extLst>
                <a:ext uri="{FF2B5EF4-FFF2-40B4-BE49-F238E27FC236}">
                  <a16:creationId xmlns:a16="http://schemas.microsoft.com/office/drawing/2014/main" id="{649C7362-1380-8F43-A469-96F50C77F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8651" y="1772589"/>
              <a:ext cx="1012940" cy="900000"/>
            </a:xfrm>
            <a:prstGeom prst="rect">
              <a:avLst/>
            </a:prstGeom>
          </p:spPr>
        </p:pic>
        <p:sp>
          <p:nvSpPr>
            <p:cNvPr id="24" name="Rectangle 23">
              <a:extLst>
                <a:ext uri="{FF2B5EF4-FFF2-40B4-BE49-F238E27FC236}">
                  <a16:creationId xmlns:a16="http://schemas.microsoft.com/office/drawing/2014/main" id="{9D0BF0D2-9926-C54A-8595-D5ADF7696B8F}"/>
                </a:ext>
              </a:extLst>
            </p:cNvPr>
            <p:cNvSpPr/>
            <p:nvPr/>
          </p:nvSpPr>
          <p:spPr>
            <a:xfrm>
              <a:off x="3076830" y="2717942"/>
              <a:ext cx="577322" cy="28474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err="1">
                  <a:ln>
                    <a:noFill/>
                  </a:ln>
                  <a:solidFill>
                    <a:prstClr val="white">
                      <a:lumMod val="50000"/>
                    </a:prstClr>
                  </a:solidFill>
                  <a:effectLst/>
                  <a:uLnTx/>
                  <a:uFillTx/>
                  <a:latin typeface="Arial"/>
                  <a:ea typeface="+mn-ea"/>
                  <a:cs typeface="+mn-cs"/>
                </a:rPr>
                <a:t>mHM</a:t>
              </a:r>
              <a:endParaRPr kumimoji="0" lang="en-GB" sz="1867" b="1" i="0" u="none" strike="noStrike" kern="1200" cap="none" spc="0" normalizeH="0" baseline="0" noProof="0" dirty="0">
                <a:ln>
                  <a:noFill/>
                </a:ln>
                <a:solidFill>
                  <a:prstClr val="white">
                    <a:lumMod val="50000"/>
                  </a:prstClr>
                </a:solidFill>
                <a:effectLst/>
                <a:uLnTx/>
                <a:uFillTx/>
                <a:latin typeface="Arial"/>
                <a:ea typeface="+mn-ea"/>
                <a:cs typeface="+mn-cs"/>
              </a:endParaRPr>
            </a:p>
          </p:txBody>
        </p:sp>
        <p:pic>
          <p:nvPicPr>
            <p:cNvPr id="26" name="Picture 25">
              <a:extLst>
                <a:ext uri="{FF2B5EF4-FFF2-40B4-BE49-F238E27FC236}">
                  <a16:creationId xmlns:a16="http://schemas.microsoft.com/office/drawing/2014/main" id="{B58766A9-FBBC-BE4D-B12E-81C1E7B5F4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1981" y="3245669"/>
              <a:ext cx="986280" cy="1042042"/>
            </a:xfrm>
            <a:prstGeom prst="rect">
              <a:avLst/>
            </a:prstGeom>
          </p:spPr>
        </p:pic>
        <p:sp>
          <p:nvSpPr>
            <p:cNvPr id="32" name="Rounded Rectangle 31">
              <a:extLst>
                <a:ext uri="{FF2B5EF4-FFF2-40B4-BE49-F238E27FC236}">
                  <a16:creationId xmlns:a16="http://schemas.microsoft.com/office/drawing/2014/main" id="{412E87AB-E889-3E49-96CA-D3052A847AE4}"/>
                </a:ext>
              </a:extLst>
            </p:cNvPr>
            <p:cNvSpPr/>
            <p:nvPr/>
          </p:nvSpPr>
          <p:spPr>
            <a:xfrm>
              <a:off x="1727927" y="1491630"/>
              <a:ext cx="1063191" cy="1524212"/>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33" name="Rounded Rectangle 32">
              <a:extLst>
                <a:ext uri="{FF2B5EF4-FFF2-40B4-BE49-F238E27FC236}">
                  <a16:creationId xmlns:a16="http://schemas.microsoft.com/office/drawing/2014/main" id="{EE0A7672-05A0-AB43-A6A0-7F03F7F73B6B}"/>
                </a:ext>
              </a:extLst>
            </p:cNvPr>
            <p:cNvSpPr/>
            <p:nvPr/>
          </p:nvSpPr>
          <p:spPr>
            <a:xfrm>
              <a:off x="2875647" y="1491630"/>
              <a:ext cx="1063191" cy="1524212"/>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34" name="Rounded Rectangle 33">
              <a:extLst>
                <a:ext uri="{FF2B5EF4-FFF2-40B4-BE49-F238E27FC236}">
                  <a16:creationId xmlns:a16="http://schemas.microsoft.com/office/drawing/2014/main" id="{16AFE437-50EC-9B42-AA71-4E422A7547C1}"/>
                </a:ext>
              </a:extLst>
            </p:cNvPr>
            <p:cNvSpPr/>
            <p:nvPr/>
          </p:nvSpPr>
          <p:spPr>
            <a:xfrm>
              <a:off x="1694060" y="3112667"/>
              <a:ext cx="1063191" cy="1524212"/>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35" name="Rounded Rectangle 34">
              <a:extLst>
                <a:ext uri="{FF2B5EF4-FFF2-40B4-BE49-F238E27FC236}">
                  <a16:creationId xmlns:a16="http://schemas.microsoft.com/office/drawing/2014/main" id="{F93BE1D8-8A26-D84F-91BF-BF0734F2AB7E}"/>
                </a:ext>
              </a:extLst>
            </p:cNvPr>
            <p:cNvSpPr/>
            <p:nvPr/>
          </p:nvSpPr>
          <p:spPr>
            <a:xfrm>
              <a:off x="2880190" y="3130313"/>
              <a:ext cx="1063191" cy="1524212"/>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36" name="Right Arrow 35">
            <a:extLst>
              <a:ext uri="{FF2B5EF4-FFF2-40B4-BE49-F238E27FC236}">
                <a16:creationId xmlns:a16="http://schemas.microsoft.com/office/drawing/2014/main" id="{95D93882-4C40-D249-8DE2-F9B49D8683F5}"/>
              </a:ext>
            </a:extLst>
          </p:cNvPr>
          <p:cNvSpPr/>
          <p:nvPr/>
        </p:nvSpPr>
        <p:spPr>
          <a:xfrm>
            <a:off x="1778142" y="3865268"/>
            <a:ext cx="389479" cy="363481"/>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37" name="Right Arrow 36">
            <a:extLst>
              <a:ext uri="{FF2B5EF4-FFF2-40B4-BE49-F238E27FC236}">
                <a16:creationId xmlns:a16="http://schemas.microsoft.com/office/drawing/2014/main" id="{AFE657B2-B9DE-8E40-97BD-9B1706CC6B11}"/>
              </a:ext>
            </a:extLst>
          </p:cNvPr>
          <p:cNvSpPr/>
          <p:nvPr/>
        </p:nvSpPr>
        <p:spPr>
          <a:xfrm>
            <a:off x="5379257" y="3865268"/>
            <a:ext cx="389479" cy="363481"/>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39" name="Picture 4">
            <a:extLst>
              <a:ext uri="{FF2B5EF4-FFF2-40B4-BE49-F238E27FC236}">
                <a16:creationId xmlns:a16="http://schemas.microsoft.com/office/drawing/2014/main" id="{71F1629C-7ACB-6641-B287-5D94927317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4500" y="1763554"/>
            <a:ext cx="4757744" cy="4857160"/>
          </a:xfrm>
          <a:prstGeom prst="rect">
            <a:avLst/>
          </a:prstGeom>
        </p:spPr>
      </p:pic>
      <p:grpSp>
        <p:nvGrpSpPr>
          <p:cNvPr id="40" name="Gruppieren 39">
            <a:extLst>
              <a:ext uri="{FF2B5EF4-FFF2-40B4-BE49-F238E27FC236}">
                <a16:creationId xmlns:a16="http://schemas.microsoft.com/office/drawing/2014/main" id="{ACA65B3E-D9B4-A348-AC2B-EEB62ADF2322}"/>
              </a:ext>
            </a:extLst>
          </p:cNvPr>
          <p:cNvGrpSpPr/>
          <p:nvPr/>
        </p:nvGrpSpPr>
        <p:grpSpPr>
          <a:xfrm>
            <a:off x="5923299" y="2983491"/>
            <a:ext cx="5715375" cy="2409639"/>
            <a:chOff x="5777101" y="4343233"/>
            <a:chExt cx="5715375" cy="2409639"/>
          </a:xfrm>
        </p:grpSpPr>
        <p:pic>
          <p:nvPicPr>
            <p:cNvPr id="41" name="Picture 2">
              <a:extLst>
                <a:ext uri="{FF2B5EF4-FFF2-40B4-BE49-F238E27FC236}">
                  <a16:creationId xmlns:a16="http://schemas.microsoft.com/office/drawing/2014/main" id="{3B4D6C2F-005D-8F45-8C50-826E81B2F8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77101" y="4343233"/>
              <a:ext cx="5715375" cy="2409639"/>
            </a:xfrm>
            <a:prstGeom prst="rect">
              <a:avLst/>
            </a:prstGeom>
            <a:noFill/>
            <a:ln w="6350" cmpd="sng">
              <a:solidFill>
                <a:srgbClr val="FF0000"/>
              </a:solidFill>
              <a:miter lim="800000"/>
              <a:headEnd/>
              <a:tailEnd/>
            </a:ln>
            <a:extLst>
              <a:ext uri="{909E8E84-426E-40dd-AFC4-6F175D3DCCD1}">
                <a14:hiddenFill xmlns="" xmlns:a14="http://schemas.microsoft.com/office/drawing/2010/main">
                  <a:solidFill>
                    <a:schemeClr val="accent1"/>
                  </a:solidFill>
                </a14:hiddenFill>
              </a:ext>
            </a:extLst>
          </p:spPr>
        </p:pic>
        <p:sp>
          <p:nvSpPr>
            <p:cNvPr id="42" name="Textfeld 41">
              <a:extLst>
                <a:ext uri="{FF2B5EF4-FFF2-40B4-BE49-F238E27FC236}">
                  <a16:creationId xmlns:a16="http://schemas.microsoft.com/office/drawing/2014/main" id="{08E0D23D-49C3-4545-81DD-F80DE381E73E}"/>
                </a:ext>
              </a:extLst>
            </p:cNvPr>
            <p:cNvSpPr txBox="1"/>
            <p:nvPr/>
          </p:nvSpPr>
          <p:spPr>
            <a:xfrm>
              <a:off x="8040203" y="4374941"/>
              <a:ext cx="1292157" cy="261610"/>
            </a:xfrm>
            <a:prstGeom prst="rect">
              <a:avLst/>
            </a:prstGeom>
            <a:solidFill>
              <a:schemeClr val="bg1"/>
            </a:solidFill>
          </p:spPr>
          <p:txBody>
            <a:bodyPr wrap="square" lIns="0" rIns="0" rtlCol="0">
              <a:spAutoFit/>
            </a:bodyPr>
            <a:lstStyle/>
            <a:p>
              <a:pPr algn="ctr"/>
              <a:r>
                <a:rPr lang="en-US" sz="1100" dirty="0">
                  <a:solidFill>
                    <a:srgbClr val="38382F"/>
                  </a:solidFill>
                </a:rPr>
                <a:t>Severe Heat Waves</a:t>
              </a:r>
            </a:p>
          </p:txBody>
        </p:sp>
        <p:sp>
          <p:nvSpPr>
            <p:cNvPr id="43" name="Textfeld 42">
              <a:extLst>
                <a:ext uri="{FF2B5EF4-FFF2-40B4-BE49-F238E27FC236}">
                  <a16:creationId xmlns:a16="http://schemas.microsoft.com/office/drawing/2014/main" id="{DC05B80A-E68F-FE43-B7FD-1DA094725AB2}"/>
                </a:ext>
              </a:extLst>
            </p:cNvPr>
            <p:cNvSpPr txBox="1"/>
            <p:nvPr/>
          </p:nvSpPr>
          <p:spPr>
            <a:xfrm>
              <a:off x="6389469" y="6439062"/>
              <a:ext cx="1996964" cy="261610"/>
            </a:xfrm>
            <a:prstGeom prst="rect">
              <a:avLst/>
            </a:prstGeom>
            <a:solidFill>
              <a:schemeClr val="bg1"/>
            </a:solidFill>
            <a:ln w="15875">
              <a:solidFill>
                <a:srgbClr val="7F8181"/>
              </a:solidFill>
            </a:ln>
          </p:spPr>
          <p:txBody>
            <a:bodyPr wrap="square" lIns="0" rIns="0" rtlCol="0">
              <a:spAutoFit/>
            </a:bodyPr>
            <a:lstStyle/>
            <a:p>
              <a:pPr algn="ctr"/>
              <a:r>
                <a:rPr lang="en-US" sz="1100" dirty="0">
                  <a:solidFill>
                    <a:srgbClr val="38382F"/>
                  </a:solidFill>
                </a:rPr>
                <a:t>2003 Heat Waves M ≈ 7</a:t>
              </a:r>
            </a:p>
          </p:txBody>
        </p:sp>
      </p:grpSp>
      <p:pic>
        <p:nvPicPr>
          <p:cNvPr id="44" name="Picture 2">
            <a:extLst>
              <a:ext uri="{FF2B5EF4-FFF2-40B4-BE49-F238E27FC236}">
                <a16:creationId xmlns:a16="http://schemas.microsoft.com/office/drawing/2014/main" id="{10BA9E80-9F06-8A48-A535-E9A76D1972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4472" y="3003893"/>
            <a:ext cx="6346285" cy="2587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a:extLst>
              <a:ext uri="{FF2B5EF4-FFF2-40B4-BE49-F238E27FC236}">
                <a16:creationId xmlns:a16="http://schemas.microsoft.com/office/drawing/2014/main" id="{03EF18F3-F85F-F742-8A7B-A17AFD2456F7}"/>
              </a:ext>
            </a:extLst>
          </p:cNvPr>
          <p:cNvSpPr txBox="1"/>
          <p:nvPr/>
        </p:nvSpPr>
        <p:spPr>
          <a:xfrm>
            <a:off x="1703534" y="5958458"/>
            <a:ext cx="9026830" cy="400110"/>
          </a:xfrm>
          <a:prstGeom prst="rect">
            <a:avLst/>
          </a:prstGeom>
          <a:solidFill>
            <a:schemeClr val="bg2">
              <a:lumMod val="85000"/>
            </a:schemeClr>
          </a:solidFill>
        </p:spPr>
        <p:txBody>
          <a:bodyPr wrap="none" rtlCol="0">
            <a:spAutoFit/>
          </a:bodyPr>
          <a:lstStyle/>
          <a:p>
            <a:r>
              <a:rPr lang="de-DE" sz="2000" dirty="0">
                <a:sym typeface="Wingdings" pitchFamily="2" charset="2"/>
              </a:rPr>
              <a:t> Co-design: </a:t>
            </a:r>
            <a:r>
              <a:rPr lang="de-DE" sz="2000" dirty="0" err="1">
                <a:sym typeface="Wingdings" pitchFamily="2" charset="2"/>
              </a:rPr>
              <a:t>define</a:t>
            </a:r>
            <a:r>
              <a:rPr lang="de-DE" sz="2000" dirty="0">
                <a:sym typeface="Wingdings" pitchFamily="2" charset="2"/>
              </a:rPr>
              <a:t> time- </a:t>
            </a:r>
            <a:r>
              <a:rPr lang="de-DE" sz="2000" dirty="0" err="1">
                <a:sym typeface="Wingdings" pitchFamily="2" charset="2"/>
              </a:rPr>
              <a:t>and</a:t>
            </a:r>
            <a:r>
              <a:rPr lang="de-DE" sz="2000" dirty="0">
                <a:sym typeface="Wingdings" pitchFamily="2" charset="2"/>
              </a:rPr>
              <a:t> </a:t>
            </a:r>
            <a:r>
              <a:rPr lang="de-DE" sz="2000" dirty="0" err="1">
                <a:sym typeface="Wingdings" pitchFamily="2" charset="2"/>
              </a:rPr>
              <a:t>spatial</a:t>
            </a:r>
            <a:r>
              <a:rPr lang="de-DE" sz="2000" dirty="0">
                <a:sym typeface="Wingdings" pitchFamily="2" charset="2"/>
              </a:rPr>
              <a:t>-slices &amp; </a:t>
            </a:r>
            <a:r>
              <a:rPr lang="de-DE" sz="2000" dirty="0" err="1">
                <a:sym typeface="Wingdings" pitchFamily="2" charset="2"/>
              </a:rPr>
              <a:t>resolutions</a:t>
            </a:r>
            <a:r>
              <a:rPr lang="de-DE" sz="2000" dirty="0">
                <a:sym typeface="Wingdings" pitchFamily="2" charset="2"/>
              </a:rPr>
              <a:t> </a:t>
            </a:r>
            <a:r>
              <a:rPr lang="de-DE" sz="2000" dirty="0" err="1">
                <a:sym typeface="Wingdings" pitchFamily="2" charset="2"/>
              </a:rPr>
              <a:t>needed</a:t>
            </a:r>
            <a:r>
              <a:rPr lang="de-DE" sz="2000" dirty="0">
                <a:sym typeface="Wingdings" pitchFamily="2" charset="2"/>
              </a:rPr>
              <a:t> </a:t>
            </a:r>
            <a:r>
              <a:rPr lang="de-DE" sz="2000" dirty="0" err="1">
                <a:sym typeface="Wingdings" pitchFamily="2" charset="2"/>
              </a:rPr>
              <a:t>for</a:t>
            </a:r>
            <a:r>
              <a:rPr lang="de-DE" sz="2000" dirty="0">
                <a:sym typeface="Wingdings" pitchFamily="2" charset="2"/>
              </a:rPr>
              <a:t> </a:t>
            </a:r>
            <a:r>
              <a:rPr lang="de-DE" sz="2000" dirty="0" err="1">
                <a:sym typeface="Wingdings" pitchFamily="2" charset="2"/>
              </a:rPr>
              <a:t>the</a:t>
            </a:r>
            <a:r>
              <a:rPr lang="de-DE" sz="2000" dirty="0">
                <a:sym typeface="Wingdings" pitchFamily="2" charset="2"/>
              </a:rPr>
              <a:t> DT?</a:t>
            </a:r>
            <a:endParaRPr lang="de-DE" sz="2000" dirty="0"/>
          </a:p>
        </p:txBody>
      </p:sp>
    </p:spTree>
    <p:extLst>
      <p:ext uri="{BB962C8B-B14F-4D97-AF65-F5344CB8AC3E}">
        <p14:creationId xmlns:p14="http://schemas.microsoft.com/office/powerpoint/2010/main" val="8406309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blinds(horizontal)">
                                      <p:cBhvr>
                                        <p:cTn id="9" dur="500"/>
                                        <p:tgtEl>
                                          <p:spTgt spid="10"/>
                                        </p:tgtEl>
                                      </p:cBhvr>
                                    </p:animEffect>
                                  </p:childTnLst>
                                </p:cTn>
                              </p:par>
                              <p:par>
                                <p:cTn id="10" presetID="3"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linds(horizontal)">
                                      <p:cBhvr>
                                        <p:cTn id="17" dur="500"/>
                                        <p:tgtEl>
                                          <p:spTgt spid="36"/>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3" presetClass="entr" presetSubtype="1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linds(horizont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linds(horizontal)">
                                      <p:cBhvr>
                                        <p:cTn id="27" dur="500"/>
                                        <p:tgtEl>
                                          <p:spTgt spid="3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3" presetClass="entr" presetSubtype="1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linds(horizont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up)">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linds(horizontal)">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3" grpId="0" animBg="1"/>
      <p:bldP spid="21" grpId="0" animBg="1"/>
      <p:bldP spid="36" grpId="0" animBg="1"/>
      <p:bldP spid="37"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27" name="Picture 3" descr="C:\musolff\POFIII\Evaluation_2018\modmon_water\pathways nutrient export and gaps of knowledge_with urban and WWTP.png"/>
          <p:cNvPicPr>
            <a:picLocks noChangeAspect="1" noChangeArrowheads="1"/>
          </p:cNvPicPr>
          <p:nvPr/>
        </p:nvPicPr>
        <p:blipFill>
          <a:blip r:embed="rId3"/>
          <a:stretch/>
        </p:blipFill>
        <p:spPr bwMode="auto">
          <a:xfrm>
            <a:off x="127643" y="1615114"/>
            <a:ext cx="6636693" cy="3459393"/>
          </a:xfrm>
          <a:prstGeom prst="rect">
            <a:avLst/>
          </a:prstGeom>
          <a:noFill/>
        </p:spPr>
      </p:pic>
      <p:sp>
        <p:nvSpPr>
          <p:cNvPr id="2" name="Titel 1"/>
          <p:cNvSpPr>
            <a:spLocks noGrp="1"/>
          </p:cNvSpPr>
          <p:nvPr>
            <p:ph type="title"/>
          </p:nvPr>
        </p:nvSpPr>
        <p:spPr bwMode="auto">
          <a:xfrm>
            <a:off x="485328" y="156256"/>
            <a:ext cx="10363200" cy="768085"/>
          </a:xfrm>
        </p:spPr>
        <p:txBody>
          <a:bodyPr anchor="b"/>
          <a:lstStyle/>
          <a:p>
            <a:pPr>
              <a:defRPr/>
            </a:pPr>
            <a:r>
              <a:rPr lang="de-DE" sz="2800" b="1" dirty="0" err="1"/>
              <a:t>Water</a:t>
            </a:r>
            <a:r>
              <a:rPr lang="de-DE" sz="2800" b="1" dirty="0"/>
              <a:t> Quality at </a:t>
            </a:r>
            <a:r>
              <a:rPr lang="de-DE" sz="2800" b="1" dirty="0" err="1"/>
              <a:t>Catchment</a:t>
            </a:r>
            <a:r>
              <a:rPr lang="de-DE" sz="2800" b="1" dirty="0"/>
              <a:t> </a:t>
            </a:r>
            <a:r>
              <a:rPr lang="de-DE" sz="2800" b="1" dirty="0" err="1"/>
              <a:t>Scale</a:t>
            </a:r>
            <a:endParaRPr lang="de-DE" sz="2800" b="1" dirty="0"/>
          </a:p>
        </p:txBody>
      </p:sp>
      <p:cxnSp>
        <p:nvCxnSpPr>
          <p:cNvPr id="17" name="Gerade Verbindung 16"/>
          <p:cNvCxnSpPr>
            <a:cxnSpLocks/>
          </p:cNvCxnSpPr>
          <p:nvPr/>
        </p:nvCxnSpPr>
        <p:spPr bwMode="auto">
          <a:xfrm>
            <a:off x="528323" y="1220755"/>
            <a:ext cx="11472333" cy="0"/>
          </a:xfrm>
          <a:prstGeom prst="line">
            <a:avLst/>
          </a:prstGeom>
          <a:noFill/>
          <a:ln w="19050" cap="flat" cmpd="sng" algn="ctr">
            <a:solidFill>
              <a:srgbClr val="00589C"/>
            </a:solidFill>
            <a:prstDash val="solid"/>
            <a:round/>
            <a:headEnd type="none" w="med" len="med"/>
            <a:tailEnd type="none" w="med" len="med"/>
          </a:ln>
          <a:effectLst/>
        </p:spPr>
      </p:cxnSp>
      <p:pic>
        <p:nvPicPr>
          <p:cNvPr id="1026" name="Picture 2"/>
          <p:cNvPicPr>
            <a:picLocks noChangeAspect="1" noChangeArrowheads="1"/>
          </p:cNvPicPr>
          <p:nvPr/>
        </p:nvPicPr>
        <p:blipFill>
          <a:blip r:embed="rId4"/>
          <a:stretch/>
        </p:blipFill>
        <p:spPr bwMode="auto">
          <a:xfrm>
            <a:off x="18650467" y="2998575"/>
            <a:ext cx="45720000" cy="15240000"/>
          </a:xfrm>
          <a:prstGeom prst="rect">
            <a:avLst/>
          </a:prstGeom>
          <a:noFill/>
          <a:ln>
            <a:noFill/>
          </a:ln>
        </p:spPr>
      </p:pic>
      <p:sp>
        <p:nvSpPr>
          <p:cNvPr id="90" name="Textfeld 89"/>
          <p:cNvSpPr txBox="1"/>
          <p:nvPr/>
        </p:nvSpPr>
        <p:spPr bwMode="auto">
          <a:xfrm>
            <a:off x="296563" y="3005430"/>
            <a:ext cx="1427380" cy="379656"/>
          </a:xfrm>
          <a:prstGeom prst="rect">
            <a:avLst/>
          </a:prstGeom>
          <a:solidFill>
            <a:schemeClr val="bg1">
              <a:lumMod val="95000"/>
              <a:alpha val="61000"/>
            </a:schemeClr>
          </a:solidFill>
        </p:spPr>
        <p:txBody>
          <a:bodyPr wrap="square" rtlCol="0">
            <a:spAutoFit/>
          </a:bodyPr>
          <a:lstStyle/>
          <a:p>
            <a:pPr algn="ctr" defTabSz="1219170">
              <a:buClr>
                <a:srgbClr val="000000"/>
              </a:buClr>
              <a:defRPr/>
            </a:pPr>
            <a:r>
              <a:rPr lang="de-DE" sz="1867" kern="0">
                <a:solidFill>
                  <a:srgbClr val="000000"/>
                </a:solidFill>
                <a:latin typeface="Arial"/>
                <a:cs typeface="Arial"/>
              </a:rPr>
              <a:t>application</a:t>
            </a:r>
            <a:endParaRPr lang="de-DE" sz="2400" kern="0">
              <a:solidFill>
                <a:srgbClr val="000000"/>
              </a:solidFill>
              <a:latin typeface="Arial"/>
              <a:cs typeface="Arial"/>
            </a:endParaRPr>
          </a:p>
        </p:txBody>
      </p:sp>
      <p:sp>
        <p:nvSpPr>
          <p:cNvPr id="91" name="Textfeld 90"/>
          <p:cNvSpPr txBox="1"/>
          <p:nvPr/>
        </p:nvSpPr>
        <p:spPr bwMode="auto">
          <a:xfrm>
            <a:off x="2570206" y="4945333"/>
            <a:ext cx="2558969" cy="666977"/>
          </a:xfrm>
          <a:prstGeom prst="rect">
            <a:avLst/>
          </a:prstGeom>
          <a:solidFill>
            <a:schemeClr val="bg1">
              <a:lumMod val="95000"/>
              <a:alpha val="71000"/>
            </a:schemeClr>
          </a:solidFill>
        </p:spPr>
        <p:txBody>
          <a:bodyPr wrap="square" rtlCol="0">
            <a:spAutoFit/>
          </a:bodyPr>
          <a:lstStyle/>
          <a:p>
            <a:pPr algn="ctr" defTabSz="1219170">
              <a:buClr>
                <a:srgbClr val="000000"/>
              </a:buClr>
              <a:defRPr/>
            </a:pPr>
            <a:r>
              <a:rPr lang="de-DE" sz="1867" kern="0">
                <a:solidFill>
                  <a:srgbClr val="000000"/>
                </a:solidFill>
                <a:latin typeface="Arial"/>
                <a:cs typeface="Arial"/>
              </a:rPr>
              <a:t>integration and processing</a:t>
            </a:r>
          </a:p>
        </p:txBody>
      </p:sp>
      <p:sp>
        <p:nvSpPr>
          <p:cNvPr id="92" name="Textfeld 91"/>
          <p:cNvSpPr txBox="1"/>
          <p:nvPr/>
        </p:nvSpPr>
        <p:spPr bwMode="auto">
          <a:xfrm>
            <a:off x="321790" y="4428113"/>
            <a:ext cx="2273644" cy="379656"/>
          </a:xfrm>
          <a:prstGeom prst="rect">
            <a:avLst/>
          </a:prstGeom>
          <a:solidFill>
            <a:schemeClr val="bg1">
              <a:lumMod val="95000"/>
              <a:alpha val="71000"/>
            </a:schemeClr>
          </a:solidFill>
        </p:spPr>
        <p:txBody>
          <a:bodyPr wrap="square" rtlCol="0">
            <a:spAutoFit/>
          </a:bodyPr>
          <a:lstStyle/>
          <a:p>
            <a:pPr algn="ctr" defTabSz="1219170">
              <a:buClr>
                <a:srgbClr val="000000"/>
              </a:buClr>
              <a:defRPr/>
            </a:pPr>
            <a:r>
              <a:rPr lang="de-DE" sz="1867" kern="0">
                <a:solidFill>
                  <a:srgbClr val="000000"/>
                </a:solidFill>
                <a:latin typeface="Arial"/>
                <a:cs typeface="Arial"/>
              </a:rPr>
              <a:t>(reactive) transport</a:t>
            </a:r>
          </a:p>
        </p:txBody>
      </p:sp>
      <p:sp>
        <p:nvSpPr>
          <p:cNvPr id="93" name="Textfeld 92"/>
          <p:cNvSpPr txBox="1"/>
          <p:nvPr/>
        </p:nvSpPr>
        <p:spPr bwMode="auto">
          <a:xfrm>
            <a:off x="347017" y="3638798"/>
            <a:ext cx="1492799" cy="379656"/>
          </a:xfrm>
          <a:prstGeom prst="rect">
            <a:avLst/>
          </a:prstGeom>
          <a:solidFill>
            <a:schemeClr val="bg1">
              <a:lumMod val="95000"/>
              <a:alpha val="71000"/>
            </a:schemeClr>
          </a:solidFill>
        </p:spPr>
        <p:txBody>
          <a:bodyPr wrap="square" rtlCol="0">
            <a:spAutoFit/>
          </a:bodyPr>
          <a:lstStyle/>
          <a:p>
            <a:pPr algn="ctr" defTabSz="1219170">
              <a:buClr>
                <a:srgbClr val="000000"/>
              </a:buClr>
              <a:defRPr/>
            </a:pPr>
            <a:r>
              <a:rPr lang="de-DE" sz="1867" kern="0">
                <a:solidFill>
                  <a:srgbClr val="000000"/>
                </a:solidFill>
                <a:latin typeface="Arial"/>
                <a:cs typeface="Arial"/>
              </a:rPr>
              <a:t>mobilization</a:t>
            </a:r>
            <a:endParaRPr lang="de-DE" sz="2400" kern="0">
              <a:solidFill>
                <a:srgbClr val="000000"/>
              </a:solidFill>
              <a:latin typeface="Arial"/>
              <a:cs typeface="Arial"/>
            </a:endParaRPr>
          </a:p>
        </p:txBody>
      </p:sp>
      <p:sp>
        <p:nvSpPr>
          <p:cNvPr id="26" name="Inhaltsplatzhalter 4"/>
          <p:cNvSpPr>
            <a:spLocks noGrp="1"/>
          </p:cNvSpPr>
          <p:nvPr>
            <p:ph idx="1"/>
          </p:nvPr>
        </p:nvSpPr>
        <p:spPr bwMode="auto">
          <a:xfrm>
            <a:off x="6784433" y="1245186"/>
            <a:ext cx="5246864" cy="5170646"/>
          </a:xfrm>
        </p:spPr>
        <p:txBody>
          <a:bodyPr wrap="square">
            <a:spAutoFit/>
          </a:bodyPr>
          <a:lstStyle/>
          <a:p>
            <a:pPr marL="0" indent="0">
              <a:defRPr/>
            </a:pPr>
            <a:r>
              <a:rPr lang="de-DE" sz="2400" dirty="0"/>
              <a:t>Data </a:t>
            </a:r>
            <a:r>
              <a:rPr lang="de-DE" sz="2400" dirty="0" err="1"/>
              <a:t>challenges</a:t>
            </a:r>
            <a:endParaRPr lang="de-DE" sz="2400" dirty="0"/>
          </a:p>
          <a:p>
            <a:pPr marL="380990" indent="-380990">
              <a:buClr>
                <a:srgbClr val="00589C"/>
              </a:buClr>
              <a:buFont typeface="Wingdings"/>
              <a:buChar char="§"/>
              <a:defRPr/>
            </a:pPr>
            <a:r>
              <a:rPr lang="de-DE" sz="2400" dirty="0"/>
              <a:t>Point </a:t>
            </a:r>
            <a:r>
              <a:rPr lang="de-DE" sz="2400" dirty="0" err="1"/>
              <a:t>sources</a:t>
            </a:r>
            <a:r>
              <a:rPr lang="de-DE" sz="2400" dirty="0"/>
              <a:t> (WWTP, </a:t>
            </a:r>
            <a:r>
              <a:rPr lang="de-DE" sz="2400" dirty="0" err="1"/>
              <a:t>industry</a:t>
            </a:r>
            <a:r>
              <a:rPr lang="de-DE" sz="2400" dirty="0"/>
              <a:t>)</a:t>
            </a:r>
          </a:p>
          <a:p>
            <a:pPr marL="380990" indent="-380990">
              <a:buClr>
                <a:srgbClr val="00589C"/>
              </a:buClr>
              <a:buFont typeface="Wingdings"/>
              <a:buChar char="§"/>
              <a:defRPr/>
            </a:pPr>
            <a:r>
              <a:rPr lang="de-DE" sz="2400" dirty="0"/>
              <a:t>Non-point </a:t>
            </a:r>
            <a:r>
              <a:rPr lang="de-DE" sz="2400" dirty="0" err="1"/>
              <a:t>sources</a:t>
            </a:r>
            <a:r>
              <a:rPr lang="de-DE" sz="2400" dirty="0"/>
              <a:t> (</a:t>
            </a:r>
            <a:r>
              <a:rPr lang="de-DE" sz="2400" dirty="0" err="1"/>
              <a:t>landcover</a:t>
            </a:r>
            <a:r>
              <a:rPr lang="de-DE" sz="2400" dirty="0"/>
              <a:t>/ </a:t>
            </a:r>
            <a:r>
              <a:rPr lang="de-DE" sz="2400" dirty="0" err="1"/>
              <a:t>fertilizer</a:t>
            </a:r>
            <a:r>
              <a:rPr lang="de-DE" sz="2400" dirty="0"/>
              <a:t>)</a:t>
            </a:r>
          </a:p>
          <a:p>
            <a:pPr marL="0" indent="0">
              <a:defRPr/>
            </a:pPr>
            <a:endParaRPr lang="de-DE" sz="2400" dirty="0"/>
          </a:p>
          <a:p>
            <a:pPr marL="0" indent="0">
              <a:defRPr/>
            </a:pPr>
            <a:r>
              <a:rPr lang="de-DE" sz="2400" dirty="0" err="1"/>
              <a:t>Process</a:t>
            </a:r>
            <a:r>
              <a:rPr lang="de-DE" sz="2400" dirty="0"/>
              <a:t> </a:t>
            </a:r>
            <a:r>
              <a:rPr lang="de-DE" sz="2400" dirty="0" err="1"/>
              <a:t>representation</a:t>
            </a:r>
            <a:r>
              <a:rPr lang="de-DE" sz="2400" dirty="0"/>
              <a:t> </a:t>
            </a:r>
            <a:r>
              <a:rPr lang="de-DE" sz="2400" dirty="0" err="1"/>
              <a:t>challenges</a:t>
            </a:r>
            <a:endParaRPr lang="de-DE" sz="2400" dirty="0"/>
          </a:p>
          <a:p>
            <a:pPr>
              <a:buClr>
                <a:srgbClr val="00589C"/>
              </a:buClr>
              <a:buFont typeface="Wingdings"/>
              <a:buChar char="§"/>
              <a:defRPr/>
            </a:pPr>
            <a:r>
              <a:rPr lang="de-DE" sz="2400" dirty="0"/>
              <a:t>Legacy </a:t>
            </a:r>
            <a:r>
              <a:rPr lang="de-DE" sz="2400" dirty="0" err="1"/>
              <a:t>effects</a:t>
            </a:r>
            <a:endParaRPr lang="de-DE" sz="2400" dirty="0"/>
          </a:p>
          <a:p>
            <a:pPr>
              <a:buClr>
                <a:srgbClr val="00589C"/>
              </a:buClr>
              <a:buFont typeface="Wingdings"/>
              <a:buChar char="§"/>
              <a:defRPr/>
            </a:pPr>
            <a:r>
              <a:rPr lang="de-DE" sz="2400" dirty="0"/>
              <a:t>In-</a:t>
            </a:r>
            <a:r>
              <a:rPr lang="de-DE" sz="2400" dirty="0" err="1"/>
              <a:t>stream</a:t>
            </a:r>
            <a:r>
              <a:rPr lang="de-DE" sz="2400" dirty="0"/>
              <a:t> </a:t>
            </a:r>
            <a:r>
              <a:rPr lang="de-DE" sz="2400" dirty="0" err="1"/>
              <a:t>processes</a:t>
            </a:r>
            <a:endParaRPr lang="de-DE" sz="2400" dirty="0"/>
          </a:p>
          <a:p>
            <a:pPr>
              <a:buClr>
                <a:srgbClr val="00589C"/>
              </a:buClr>
              <a:buFont typeface="Wingdings"/>
              <a:buChar char="§"/>
              <a:defRPr/>
            </a:pPr>
            <a:r>
              <a:rPr lang="de-DE" sz="2400" dirty="0"/>
              <a:t>Interactions </a:t>
            </a:r>
            <a:r>
              <a:rPr lang="de-DE" sz="2400" dirty="0" err="1"/>
              <a:t>of</a:t>
            </a:r>
            <a:r>
              <a:rPr lang="de-DE" sz="2400" dirty="0"/>
              <a:t> </a:t>
            </a:r>
            <a:r>
              <a:rPr lang="de-DE" sz="2400" dirty="0" err="1"/>
              <a:t>nutrient</a:t>
            </a:r>
            <a:r>
              <a:rPr lang="de-DE" sz="2400" dirty="0"/>
              <a:t> </a:t>
            </a:r>
            <a:r>
              <a:rPr lang="de-DE" sz="2400" dirty="0" err="1"/>
              <a:t>cycles</a:t>
            </a:r>
            <a:endParaRPr lang="de-DE" sz="2400" dirty="0"/>
          </a:p>
          <a:p>
            <a:pPr marL="0" indent="0">
              <a:defRPr/>
            </a:pPr>
            <a:endParaRPr lang="de-DE" sz="2400" dirty="0"/>
          </a:p>
          <a:p>
            <a:pPr marL="0" indent="0">
              <a:defRPr/>
            </a:pPr>
            <a:r>
              <a:rPr lang="de-DE" sz="2400" dirty="0" err="1"/>
              <a:t>Modelling</a:t>
            </a:r>
            <a:r>
              <a:rPr lang="de-DE" sz="2400" dirty="0"/>
              <a:t> </a:t>
            </a:r>
            <a:r>
              <a:rPr lang="de-DE" sz="2400" dirty="0" err="1"/>
              <a:t>challenges</a:t>
            </a:r>
            <a:endParaRPr lang="de-DE" sz="2400" dirty="0"/>
          </a:p>
          <a:p>
            <a:pPr>
              <a:buClr>
                <a:srgbClr val="00589C"/>
              </a:buClr>
              <a:buFont typeface="Wingdings"/>
              <a:buChar char="§"/>
              <a:defRPr/>
            </a:pPr>
            <a:r>
              <a:rPr lang="de-DE" sz="2400" dirty="0" err="1"/>
              <a:t>Seamless</a:t>
            </a:r>
            <a:r>
              <a:rPr lang="de-DE" sz="2400" dirty="0"/>
              <a:t> </a:t>
            </a:r>
            <a:r>
              <a:rPr lang="de-DE" sz="2400" dirty="0" err="1"/>
              <a:t>parameterization</a:t>
            </a:r>
            <a:endParaRPr lang="de-DE" sz="2400" dirty="0"/>
          </a:p>
          <a:p>
            <a:pPr>
              <a:buClr>
                <a:srgbClr val="00589C"/>
              </a:buClr>
              <a:buFont typeface="Wingdings"/>
              <a:buChar char="§"/>
              <a:defRPr/>
            </a:pPr>
            <a:r>
              <a:rPr lang="de-DE" sz="2400" dirty="0" err="1"/>
              <a:t>Spatial</a:t>
            </a:r>
            <a:r>
              <a:rPr lang="de-DE" sz="2400" dirty="0"/>
              <a:t> </a:t>
            </a:r>
            <a:r>
              <a:rPr lang="de-DE" sz="2400" dirty="0" err="1"/>
              <a:t>scaling</a:t>
            </a:r>
            <a:r>
              <a:rPr lang="de-DE" sz="2400" dirty="0"/>
              <a:t>/</a:t>
            </a:r>
            <a:r>
              <a:rPr lang="de-DE" sz="2400" dirty="0" err="1"/>
              <a:t>transferability</a:t>
            </a:r>
            <a:endParaRPr lang="de-DE" sz="2400" dirty="0"/>
          </a:p>
          <a:p>
            <a:pPr>
              <a:buClr>
                <a:srgbClr val="00589C"/>
              </a:buClr>
              <a:buFont typeface="Wingdings"/>
              <a:buChar char="§"/>
              <a:defRPr/>
            </a:pPr>
            <a:r>
              <a:rPr lang="de-DE" sz="2400" dirty="0" err="1"/>
              <a:t>Uncertainty</a:t>
            </a:r>
            <a:endParaRPr lang="de-DE" sz="2400" dirty="0"/>
          </a:p>
        </p:txBody>
      </p:sp>
      <p:sp>
        <p:nvSpPr>
          <p:cNvPr id="15" name="Inhaltsplatzhalter 4"/>
          <p:cNvSpPr txBox="1"/>
          <p:nvPr/>
        </p:nvSpPr>
        <p:spPr bwMode="auto">
          <a:xfrm>
            <a:off x="8419432" y="6324866"/>
            <a:ext cx="2568421" cy="451534"/>
          </a:xfrm>
          <a:prstGeom prst="rect">
            <a:avLst/>
          </a:prstGeom>
          <a:noFill/>
          <a:ln>
            <a:noFill/>
          </a:ln>
        </p:spPr>
        <p:txBody>
          <a:bodyPr vert="horz" wrap="square" lIns="0" tIns="0" rIns="0" bIns="0" numCol="1" anchor="t" anchorCtr="0" compatLnSpc="1">
            <a:prstTxWarp prst="textNoShape">
              <a:avLst/>
            </a:prstTxWarp>
            <a:spAutoFit/>
          </a:bodyPr>
          <a:lstStyle>
            <a:lvl1pPr marL="342900" indent="-342900" algn="l">
              <a:spcBef>
                <a:spcPts val="0"/>
              </a:spcBef>
              <a:spcAft>
                <a:spcPts val="0"/>
              </a:spcAft>
              <a:buClr>
                <a:schemeClr val="tx1"/>
              </a:buClr>
              <a:buFont typeface="Wingdings"/>
              <a:defRPr sz="2400">
                <a:solidFill>
                  <a:schemeClr val="tx1"/>
                </a:solidFill>
                <a:latin typeface="+mn-lt"/>
                <a:ea typeface="+mn-ea"/>
                <a:cs typeface="+mn-cs"/>
              </a:defRPr>
            </a:lvl1pPr>
            <a:lvl2pPr marL="742950" indent="-285750" algn="l">
              <a:spcBef>
                <a:spcPts val="0"/>
              </a:spcBef>
              <a:spcAft>
                <a:spcPts val="0"/>
              </a:spcAft>
              <a:buClr>
                <a:schemeClr val="tx1"/>
              </a:buClr>
              <a:buFont typeface="Wingdings"/>
              <a:defRPr sz="2400">
                <a:solidFill>
                  <a:schemeClr val="tx1"/>
                </a:solidFill>
                <a:latin typeface="+mn-lt"/>
              </a:defRPr>
            </a:lvl2pPr>
            <a:lvl3pPr marL="1143000" indent="-228600" algn="l">
              <a:spcBef>
                <a:spcPts val="0"/>
              </a:spcBef>
              <a:spcAft>
                <a:spcPts val="0"/>
              </a:spcAft>
              <a:buClr>
                <a:schemeClr val="tx1"/>
              </a:buClr>
              <a:buFont typeface="Wingdings"/>
              <a:defRPr sz="2400">
                <a:solidFill>
                  <a:schemeClr val="tx1"/>
                </a:solidFill>
                <a:latin typeface="+mn-lt"/>
              </a:defRPr>
            </a:lvl3pPr>
            <a:lvl4pPr marL="1600200" indent="-228600" algn="l">
              <a:spcBef>
                <a:spcPts val="0"/>
              </a:spcBef>
              <a:spcAft>
                <a:spcPts val="0"/>
              </a:spcAft>
              <a:buClr>
                <a:schemeClr val="tx1"/>
              </a:buClr>
              <a:buFont typeface="Wingdings"/>
              <a:defRPr sz="2400">
                <a:solidFill>
                  <a:schemeClr val="tx1"/>
                </a:solidFill>
                <a:latin typeface="+mn-lt"/>
              </a:defRPr>
            </a:lvl4pPr>
            <a:lvl5pPr marL="2057400" indent="-228600" algn="l">
              <a:spcBef>
                <a:spcPts val="0"/>
              </a:spcBef>
              <a:spcAft>
                <a:spcPts val="0"/>
              </a:spcAft>
              <a:buClr>
                <a:schemeClr val="tx1"/>
              </a:buClr>
              <a:buFont typeface="Wingdings"/>
              <a:defRPr sz="2400">
                <a:solidFill>
                  <a:schemeClr val="tx1"/>
                </a:solidFill>
                <a:latin typeface="+mn-lt"/>
              </a:defRPr>
            </a:lvl5pPr>
            <a:lvl6pPr marL="2514600" indent="-228600" algn="l">
              <a:spcBef>
                <a:spcPts val="0"/>
              </a:spcBef>
              <a:spcAft>
                <a:spcPts val="0"/>
              </a:spcAft>
              <a:buClr>
                <a:schemeClr val="tx1"/>
              </a:buClr>
              <a:buFont typeface="Wingdings"/>
              <a:defRPr sz="2600">
                <a:solidFill>
                  <a:schemeClr val="tx1"/>
                </a:solidFill>
                <a:latin typeface="+mn-lt"/>
              </a:defRPr>
            </a:lvl6pPr>
            <a:lvl7pPr marL="2971800" indent="-228600" algn="l">
              <a:spcBef>
                <a:spcPts val="0"/>
              </a:spcBef>
              <a:spcAft>
                <a:spcPts val="0"/>
              </a:spcAft>
              <a:buClr>
                <a:schemeClr val="tx1"/>
              </a:buClr>
              <a:buFont typeface="Wingdings"/>
              <a:defRPr sz="2600">
                <a:solidFill>
                  <a:schemeClr val="tx1"/>
                </a:solidFill>
                <a:latin typeface="+mn-lt"/>
              </a:defRPr>
            </a:lvl7pPr>
            <a:lvl8pPr marL="3429000" indent="-228600" algn="l">
              <a:spcBef>
                <a:spcPts val="0"/>
              </a:spcBef>
              <a:spcAft>
                <a:spcPts val="0"/>
              </a:spcAft>
              <a:buClr>
                <a:schemeClr val="tx1"/>
              </a:buClr>
              <a:buFont typeface="Wingdings"/>
              <a:defRPr sz="2600">
                <a:solidFill>
                  <a:schemeClr val="tx1"/>
                </a:solidFill>
                <a:latin typeface="+mn-lt"/>
              </a:defRPr>
            </a:lvl8pPr>
            <a:lvl9pPr marL="3886200" indent="-228600" algn="l">
              <a:spcBef>
                <a:spcPts val="0"/>
              </a:spcBef>
              <a:spcAft>
                <a:spcPts val="0"/>
              </a:spcAft>
              <a:buClr>
                <a:schemeClr val="tx1"/>
              </a:buClr>
              <a:buFont typeface="Wingdings"/>
              <a:defRPr sz="2600">
                <a:solidFill>
                  <a:schemeClr val="tx1"/>
                </a:solidFill>
                <a:latin typeface="+mn-lt"/>
              </a:defRPr>
            </a:lvl9pPr>
          </a:lstStyle>
          <a:p>
            <a:pPr marL="0" indent="0" defTabSz="1219170">
              <a:buClr>
                <a:srgbClr val="000000"/>
              </a:buClr>
              <a:defRPr/>
            </a:pPr>
            <a:r>
              <a:rPr lang="de-DE" sz="1467" b="1" kern="0">
                <a:solidFill>
                  <a:srgbClr val="000000">
                    <a:lumMod val="50000"/>
                    <a:lumOff val="50000"/>
                  </a:srgbClr>
                </a:solidFill>
                <a:latin typeface="Arial"/>
                <a:cs typeface="Arial"/>
              </a:rPr>
              <a:t>Rode</a:t>
            </a:r>
            <a:r>
              <a:rPr lang="de-DE" sz="1467" kern="0">
                <a:solidFill>
                  <a:srgbClr val="000000">
                    <a:lumMod val="50000"/>
                    <a:lumOff val="50000"/>
                  </a:srgbClr>
                </a:solidFill>
                <a:latin typeface="Arial"/>
                <a:cs typeface="Arial"/>
              </a:rPr>
              <a:t> et al. (2010) </a:t>
            </a:r>
            <a:r>
              <a:rPr lang="de-DE" sz="1467" i="1" kern="0">
                <a:solidFill>
                  <a:srgbClr val="000000">
                    <a:lumMod val="50000"/>
                    <a:lumOff val="50000"/>
                  </a:srgbClr>
                </a:solidFill>
                <a:latin typeface="Arial"/>
                <a:cs typeface="Arial"/>
              </a:rPr>
              <a:t>HP</a:t>
            </a:r>
            <a:endParaRPr sz="3200" kern="0">
              <a:solidFill>
                <a:srgbClr val="000000"/>
              </a:solidFill>
              <a:latin typeface="Arial"/>
              <a:cs typeface="Arial"/>
            </a:endParaRPr>
          </a:p>
          <a:p>
            <a:pPr marL="0" indent="0" defTabSz="1219170">
              <a:buClr>
                <a:srgbClr val="000000"/>
              </a:buClr>
              <a:defRPr/>
            </a:pPr>
            <a:r>
              <a:rPr lang="de-DE" sz="1467" kern="0">
                <a:solidFill>
                  <a:srgbClr val="000000">
                    <a:lumMod val="50000"/>
                    <a:lumOff val="50000"/>
                  </a:srgbClr>
                </a:solidFill>
                <a:latin typeface="Arial"/>
                <a:cs typeface="Arial"/>
              </a:rPr>
              <a:t>Wellen et al. (2015) </a:t>
            </a:r>
            <a:r>
              <a:rPr lang="de-DE" sz="1467" i="1" kern="0">
                <a:solidFill>
                  <a:srgbClr val="000000">
                    <a:lumMod val="50000"/>
                    <a:lumOff val="50000"/>
                  </a:srgbClr>
                </a:solidFill>
                <a:latin typeface="Arial"/>
                <a:cs typeface="Arial"/>
              </a:rPr>
              <a:t>ES&amp;T</a:t>
            </a:r>
            <a:endParaRPr sz="3200" kern="0">
              <a:solidFill>
                <a:srgbClr val="000000"/>
              </a:solidFill>
              <a:latin typeface="Arial"/>
              <a:cs typeface="Arial"/>
            </a:endParaRPr>
          </a:p>
        </p:txBody>
      </p:sp>
      <p:sp>
        <p:nvSpPr>
          <p:cNvPr id="16" name="Textfeld 15">
            <a:extLst>
              <a:ext uri="{FF2B5EF4-FFF2-40B4-BE49-F238E27FC236}">
                <a16:creationId xmlns:a16="http://schemas.microsoft.com/office/drawing/2014/main" id="{B1CF467F-1F20-B94F-9190-D7ABD7D5D8CC}"/>
              </a:ext>
            </a:extLst>
          </p:cNvPr>
          <p:cNvSpPr txBox="1"/>
          <p:nvPr/>
        </p:nvSpPr>
        <p:spPr>
          <a:xfrm>
            <a:off x="1010253" y="5704103"/>
            <a:ext cx="10260166" cy="400110"/>
          </a:xfrm>
          <a:prstGeom prst="rect">
            <a:avLst/>
          </a:prstGeom>
          <a:solidFill>
            <a:schemeClr val="bg1">
              <a:lumMod val="75000"/>
            </a:schemeClr>
          </a:solidFill>
        </p:spPr>
        <p:txBody>
          <a:bodyPr wrap="square" rtlCol="0">
            <a:spAutoFit/>
          </a:bodyPr>
          <a:lstStyle/>
          <a:p>
            <a:pPr algn="just"/>
            <a:r>
              <a:rPr lang="de-DE" sz="2000" dirty="0">
                <a:sym typeface="Wingdings" pitchFamily="2" charset="2"/>
              </a:rPr>
              <a:t> The </a:t>
            </a:r>
            <a:r>
              <a:rPr lang="de-DE" sz="2000" i="1" dirty="0" err="1"/>
              <a:t>functional</a:t>
            </a:r>
            <a:r>
              <a:rPr lang="de-DE" sz="2000" i="1" dirty="0"/>
              <a:t> </a:t>
            </a:r>
            <a:r>
              <a:rPr lang="de-DE" sz="2000" i="1" dirty="0" err="1"/>
              <a:t>elements</a:t>
            </a:r>
            <a:r>
              <a:rPr lang="de-DE" sz="2000" i="1" dirty="0"/>
              <a:t> </a:t>
            </a:r>
            <a:r>
              <a:rPr lang="de-DE" sz="2000" dirty="0" err="1"/>
              <a:t>we</a:t>
            </a:r>
            <a:r>
              <a:rPr lang="de-DE" sz="2000" dirty="0"/>
              <a:t> </a:t>
            </a:r>
            <a:r>
              <a:rPr lang="de-DE" sz="2000" dirty="0" err="1"/>
              <a:t>need</a:t>
            </a:r>
            <a:r>
              <a:rPr lang="de-DE" sz="2000" dirty="0"/>
              <a:t> </a:t>
            </a:r>
            <a:r>
              <a:rPr lang="de-DE" sz="2000" dirty="0" err="1"/>
              <a:t>to</a:t>
            </a:r>
            <a:r>
              <a:rPr lang="de-DE" sz="2000" dirty="0"/>
              <a:t> </a:t>
            </a:r>
            <a:r>
              <a:rPr lang="de-DE" sz="2000" dirty="0" err="1"/>
              <a:t>represent</a:t>
            </a:r>
            <a:r>
              <a:rPr lang="de-DE" sz="2000" dirty="0"/>
              <a:t> in </a:t>
            </a:r>
            <a:r>
              <a:rPr lang="de-DE" sz="2000" dirty="0" err="1"/>
              <a:t>the</a:t>
            </a:r>
            <a:r>
              <a:rPr lang="de-DE" sz="2000" dirty="0"/>
              <a:t> DT </a:t>
            </a:r>
            <a:r>
              <a:rPr lang="de-DE" sz="2000" dirty="0" err="1"/>
              <a:t>need</a:t>
            </a:r>
            <a:r>
              <a:rPr lang="de-DE" sz="2000" dirty="0"/>
              <a:t> </a:t>
            </a:r>
            <a:r>
              <a:rPr lang="de-DE" sz="2000" dirty="0" err="1"/>
              <a:t>to</a:t>
            </a:r>
            <a:r>
              <a:rPr lang="de-DE" sz="2000" dirty="0"/>
              <a:t> </a:t>
            </a:r>
            <a:r>
              <a:rPr lang="de-DE" sz="2000" dirty="0" err="1"/>
              <a:t>defined</a:t>
            </a:r>
            <a:r>
              <a:rPr lang="de-DE" sz="2000" dirty="0"/>
              <a:t> </a:t>
            </a:r>
            <a:r>
              <a:rPr lang="de-DE" sz="2000" dirty="0" err="1"/>
              <a:t>by</a:t>
            </a:r>
            <a:r>
              <a:rPr lang="de-DE" sz="2000" dirty="0"/>
              <a:t> </a:t>
            </a:r>
            <a:r>
              <a:rPr lang="de-DE" sz="2000" dirty="0" err="1"/>
              <a:t>co</a:t>
            </a:r>
            <a:r>
              <a:rPr lang="de-DE" sz="2000" dirty="0"/>
              <a:t>-design</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xmlns:m="http://schemas.openxmlformats.org/officeDocument/2006/math" xmlns:w="http://schemas.openxmlformats.org/wordprocessingml/2006/main">
      <p:transition spd="slow"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xEl>
                                              <p:pRg st="10" end="1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xEl>
                                              <p:pRg st="12" end="1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linds(horizontal)">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485327" y="82876"/>
            <a:ext cx="11063205" cy="768085"/>
          </a:xfrm>
        </p:spPr>
        <p:txBody>
          <a:bodyPr anchor="b"/>
          <a:lstStyle/>
          <a:p>
            <a:pPr>
              <a:defRPr/>
            </a:pPr>
            <a:r>
              <a:rPr lang="de-DE" sz="2400" dirty="0" err="1"/>
              <a:t>Water</a:t>
            </a:r>
            <a:r>
              <a:rPr lang="de-DE" sz="2400" dirty="0"/>
              <a:t>-DT: Integration </a:t>
            </a:r>
            <a:r>
              <a:rPr lang="de-DE" sz="2400" dirty="0" err="1"/>
              <a:t>of</a:t>
            </a:r>
            <a:r>
              <a:rPr lang="de-DE" sz="2400" dirty="0"/>
              <a:t> </a:t>
            </a:r>
            <a:r>
              <a:rPr lang="de-DE" sz="2400" dirty="0" err="1"/>
              <a:t>Quantity</a:t>
            </a:r>
            <a:r>
              <a:rPr lang="de-DE" sz="2400" dirty="0"/>
              <a:t> </a:t>
            </a:r>
            <a:r>
              <a:rPr lang="de-DE" sz="2400" dirty="0" err="1"/>
              <a:t>and</a:t>
            </a:r>
            <a:r>
              <a:rPr lang="de-DE" sz="2400" dirty="0"/>
              <a:t> Quality Modeling </a:t>
            </a:r>
            <a:r>
              <a:rPr lang="de-DE" sz="2400" dirty="0" err="1"/>
              <a:t>across</a:t>
            </a:r>
            <a:r>
              <a:rPr lang="de-DE" sz="2400" dirty="0"/>
              <a:t> </a:t>
            </a:r>
            <a:r>
              <a:rPr lang="de-DE" sz="2400" dirty="0" err="1"/>
              <a:t>scales</a:t>
            </a:r>
            <a:endParaRPr sz="2400" dirty="0"/>
          </a:p>
        </p:txBody>
      </p:sp>
      <p:cxnSp>
        <p:nvCxnSpPr>
          <p:cNvPr id="17" name="Gerade Verbindung 16"/>
          <p:cNvCxnSpPr>
            <a:cxnSpLocks/>
          </p:cNvCxnSpPr>
          <p:nvPr/>
        </p:nvCxnSpPr>
        <p:spPr bwMode="auto">
          <a:xfrm>
            <a:off x="528323" y="1220755"/>
            <a:ext cx="11472333" cy="0"/>
          </a:xfrm>
          <a:prstGeom prst="line">
            <a:avLst/>
          </a:prstGeom>
          <a:noFill/>
          <a:ln w="19050" cap="flat" cmpd="sng" algn="ctr">
            <a:solidFill>
              <a:srgbClr val="00589C"/>
            </a:solidFill>
            <a:prstDash val="solid"/>
            <a:round/>
            <a:headEnd type="none" w="med" len="med"/>
            <a:tailEnd type="none" w="med" len="med"/>
          </a:ln>
          <a:effectLst/>
        </p:spPr>
      </p:cxnSp>
      <p:sp>
        <p:nvSpPr>
          <p:cNvPr id="36" name="Rectangle 15"/>
          <p:cNvSpPr>
            <a:spLocks noGrp="1" noChangeArrowheads="1"/>
          </p:cNvSpPr>
          <p:nvPr>
            <p:ph type="sldNum" sz="quarter" idx="4"/>
          </p:nvPr>
        </p:nvSpPr>
        <p:spPr bwMode="auto">
          <a:xfrm>
            <a:off x="508000" y="6693363"/>
            <a:ext cx="2540000" cy="177800"/>
          </a:xfrm>
          <a:prstGeom prst="rect">
            <a:avLst/>
          </a:prstGeom>
          <a:noFill/>
          <a:ln>
            <a:noFill/>
          </a:ln>
          <a:effectLst/>
        </p:spPr>
        <p:txBody>
          <a:bodyPr vert="horz" wrap="none" lIns="0" tIns="0" rIns="0" bIns="0" numCol="1" rtlCol="0" anchor="t" anchorCtr="0" compatLnSpc="1">
            <a:prstTxWarp prst="textNoShape">
              <a:avLst/>
            </a:prstTxWarp>
          </a:bodyPr>
          <a:lstStyle>
            <a:lvl1pPr>
              <a:defRPr sz="933">
                <a:solidFill>
                  <a:schemeClr val="bg1"/>
                </a:solidFill>
              </a:defRPr>
            </a:lvl1pPr>
          </a:lstStyle>
          <a:p>
            <a:pPr>
              <a:defRPr/>
            </a:pPr>
            <a:r>
              <a:rPr lang="en-GB"/>
              <a:t>page </a:t>
            </a:r>
            <a:fld id="{BB759E50-C36D-43C3-9949-D6891087730D}" type="slidenum">
              <a:rPr lang="en-GB"/>
              <a:t>9</a:t>
            </a:fld>
            <a:endParaRPr lang="en-GB"/>
          </a:p>
        </p:txBody>
      </p:sp>
      <p:cxnSp>
        <p:nvCxnSpPr>
          <p:cNvPr id="38" name="Straight Arrow Connector 37"/>
          <p:cNvCxnSpPr>
            <a:cxnSpLocks/>
          </p:cNvCxnSpPr>
          <p:nvPr/>
        </p:nvCxnSpPr>
        <p:spPr bwMode="auto">
          <a:xfrm flipV="1">
            <a:off x="4148911" y="4942685"/>
            <a:ext cx="4144287" cy="598551"/>
          </a:xfrm>
          <a:prstGeom prst="straightConnector1">
            <a:avLst/>
          </a:prstGeom>
          <a:noFill/>
          <a:ln>
            <a:noFill/>
            <a:tailEnd type="arrow"/>
          </a:ln>
          <a:effectLst/>
        </p:spPr>
      </p:cxnSp>
      <p:sp>
        <p:nvSpPr>
          <p:cNvPr id="44" name="Right Arrow 43"/>
          <p:cNvSpPr/>
          <p:nvPr/>
        </p:nvSpPr>
        <p:spPr bwMode="auto">
          <a:xfrm>
            <a:off x="962314" y="5166156"/>
            <a:ext cx="8825545" cy="291600"/>
          </a:xfrm>
          <a:prstGeom prst="rightArrow">
            <a:avLst>
              <a:gd name="adj1" fmla="val 50000"/>
              <a:gd name="adj2" fmla="val 50000"/>
            </a:avLst>
          </a:prstGeom>
          <a:solidFill>
            <a:schemeClr val="accent1"/>
          </a:solidFill>
          <a:ln>
            <a:noFill/>
          </a:ln>
          <a:effectLst/>
        </p:spPr>
        <p:txBody>
          <a:bodyPr vert="horz" wrap="square" lIns="0" tIns="0" rIns="0" bIns="0" numCol="1" rtlCol="0" anchor="t" anchorCtr="0" compatLnSpc="1">
            <a:prstTxWarp prst="textNoShape">
              <a:avLst/>
            </a:prstTxWarp>
          </a:bodyPr>
          <a:lstStyle/>
          <a:p>
            <a:pPr defTabSz="1219170">
              <a:buClr>
                <a:schemeClr val="tx1"/>
              </a:buClr>
              <a:defRPr/>
            </a:pPr>
            <a:endParaRPr lang="en-US" sz="1867">
              <a:solidFill>
                <a:schemeClr val="bg2"/>
              </a:solidFill>
              <a:latin typeface="Arial"/>
            </a:endParaRPr>
          </a:p>
        </p:txBody>
      </p:sp>
      <p:pic>
        <p:nvPicPr>
          <p:cNvPr id="40" name="Picture 39"/>
          <p:cNvPicPr>
            <a:picLocks noChangeAspect="1"/>
          </p:cNvPicPr>
          <p:nvPr/>
        </p:nvPicPr>
        <p:blipFill>
          <a:blip r:embed="rId3"/>
          <a:stretch/>
        </p:blipFill>
        <p:spPr bwMode="auto">
          <a:xfrm>
            <a:off x="1295466" y="4053769"/>
            <a:ext cx="1168553" cy="930744"/>
          </a:xfrm>
          <a:prstGeom prst="rect">
            <a:avLst/>
          </a:prstGeom>
          <a:ln>
            <a:solidFill>
              <a:schemeClr val="accent6">
                <a:lumMod val="20000"/>
                <a:lumOff val="80000"/>
              </a:schemeClr>
            </a:solidFill>
          </a:ln>
        </p:spPr>
      </p:pic>
      <p:pic>
        <p:nvPicPr>
          <p:cNvPr id="41" name="Picture 40"/>
          <p:cNvPicPr>
            <a:picLocks noChangeAspect="1"/>
          </p:cNvPicPr>
          <p:nvPr/>
        </p:nvPicPr>
        <p:blipFill>
          <a:blip r:embed="rId4">
            <a:alphaModFix/>
          </a:blip>
          <a:stretch/>
        </p:blipFill>
        <p:spPr bwMode="auto">
          <a:xfrm>
            <a:off x="4610897" y="2200447"/>
            <a:ext cx="1875121" cy="2788591"/>
          </a:xfrm>
          <a:prstGeom prst="rect">
            <a:avLst/>
          </a:prstGeom>
          <a:ln>
            <a:solidFill>
              <a:schemeClr val="accent6">
                <a:lumMod val="20000"/>
                <a:lumOff val="80000"/>
              </a:schemeClr>
            </a:solidFill>
          </a:ln>
        </p:spPr>
      </p:pic>
      <p:pic>
        <p:nvPicPr>
          <p:cNvPr id="42" name="Picture 41"/>
          <p:cNvPicPr>
            <a:picLocks noChangeAspect="1"/>
          </p:cNvPicPr>
          <p:nvPr/>
        </p:nvPicPr>
        <p:blipFill>
          <a:blip r:embed="rId5"/>
          <a:stretch/>
        </p:blipFill>
        <p:spPr bwMode="auto">
          <a:xfrm>
            <a:off x="2681428" y="3261866"/>
            <a:ext cx="1712065" cy="1726857"/>
          </a:xfrm>
          <a:prstGeom prst="rect">
            <a:avLst/>
          </a:prstGeom>
          <a:ln>
            <a:solidFill>
              <a:schemeClr val="accent6">
                <a:lumMod val="20000"/>
                <a:lumOff val="80000"/>
              </a:schemeClr>
            </a:solidFill>
          </a:ln>
        </p:spPr>
      </p:pic>
      <p:pic>
        <p:nvPicPr>
          <p:cNvPr id="43" name="Picture 42"/>
          <p:cNvPicPr>
            <a:picLocks noChangeAspect="1"/>
          </p:cNvPicPr>
          <p:nvPr/>
        </p:nvPicPr>
        <p:blipFill>
          <a:blip r:embed="rId6"/>
          <a:stretch/>
        </p:blipFill>
        <p:spPr bwMode="auto">
          <a:xfrm>
            <a:off x="6825712" y="1412776"/>
            <a:ext cx="3206725" cy="3575949"/>
          </a:xfrm>
          <a:prstGeom prst="rect">
            <a:avLst/>
          </a:prstGeom>
          <a:ln>
            <a:solidFill>
              <a:schemeClr val="accent6">
                <a:lumMod val="20000"/>
                <a:lumOff val="80000"/>
              </a:schemeClr>
            </a:solidFill>
          </a:ln>
        </p:spPr>
      </p:pic>
      <p:sp>
        <p:nvSpPr>
          <p:cNvPr id="49" name="Textfeld 13"/>
          <p:cNvSpPr txBox="1"/>
          <p:nvPr/>
        </p:nvSpPr>
        <p:spPr bwMode="auto">
          <a:xfrm>
            <a:off x="1249429" y="5147649"/>
            <a:ext cx="1290689" cy="287323"/>
          </a:xfrm>
          <a:prstGeom prst="rect">
            <a:avLst/>
          </a:prstGeom>
          <a:solidFill>
            <a:schemeClr val="accent2">
              <a:tint val="50000"/>
              <a:satMod val="300000"/>
            </a:schemeClr>
          </a:solidFill>
          <a:effectLst/>
        </p:spPr>
        <p:style>
          <a:lnRef idx="1">
            <a:schemeClr val="accent2"/>
          </a:lnRef>
          <a:fillRef idx="2">
            <a:schemeClr val="accent2"/>
          </a:fillRef>
          <a:effectRef idx="1">
            <a:schemeClr val="accent2"/>
          </a:effectRef>
          <a:fontRef idx="minor">
            <a:schemeClr val="dk1"/>
          </a:fontRef>
        </p:style>
        <p:txBody>
          <a:bodyPr wrap="square" lIns="0" tIns="0" rIns="0" bIns="0" rtlCol="0">
            <a:spAutoFit/>
          </a:bodyPr>
          <a:lstStyle/>
          <a:p>
            <a:pPr algn="ctr">
              <a:defRPr/>
            </a:pPr>
            <a:r>
              <a:rPr lang="de-DE" sz="1867">
                <a:solidFill>
                  <a:schemeClr val="tx1">
                    <a:lumMod val="50000"/>
                    <a:lumOff val="50000"/>
                  </a:schemeClr>
                </a:solidFill>
              </a:rPr>
              <a:t>Catchment</a:t>
            </a:r>
          </a:p>
        </p:txBody>
      </p:sp>
      <p:sp>
        <p:nvSpPr>
          <p:cNvPr id="50" name="Textfeld 13"/>
          <p:cNvSpPr txBox="1"/>
          <p:nvPr/>
        </p:nvSpPr>
        <p:spPr bwMode="auto">
          <a:xfrm>
            <a:off x="2924053" y="5138396"/>
            <a:ext cx="1290689" cy="287323"/>
          </a:xfrm>
          <a:prstGeom prst="rect">
            <a:avLst/>
          </a:prstGeom>
          <a:solidFill>
            <a:schemeClr val="accent2">
              <a:tint val="50000"/>
              <a:satMod val="300000"/>
            </a:schemeClr>
          </a:solidFill>
          <a:effectLst/>
        </p:spPr>
        <p:style>
          <a:lnRef idx="1">
            <a:schemeClr val="accent2"/>
          </a:lnRef>
          <a:fillRef idx="2">
            <a:schemeClr val="accent2"/>
          </a:fillRef>
          <a:effectRef idx="1">
            <a:schemeClr val="accent2"/>
          </a:effectRef>
          <a:fontRef idx="minor">
            <a:schemeClr val="dk1"/>
          </a:fontRef>
        </p:style>
        <p:txBody>
          <a:bodyPr wrap="square" lIns="0" tIns="0" rIns="0" bIns="0" rtlCol="0">
            <a:spAutoFit/>
          </a:bodyPr>
          <a:lstStyle/>
          <a:p>
            <a:pPr algn="ctr">
              <a:defRPr/>
            </a:pPr>
            <a:r>
              <a:rPr lang="de-DE" sz="1867">
                <a:solidFill>
                  <a:schemeClr val="tx1">
                    <a:lumMod val="50000"/>
                    <a:lumOff val="50000"/>
                  </a:schemeClr>
                </a:solidFill>
              </a:rPr>
              <a:t>Regional</a:t>
            </a:r>
            <a:endParaRPr sz="2400"/>
          </a:p>
        </p:txBody>
      </p:sp>
      <p:sp>
        <p:nvSpPr>
          <p:cNvPr id="51" name="Textfeld 13"/>
          <p:cNvSpPr txBox="1"/>
          <p:nvPr/>
        </p:nvSpPr>
        <p:spPr bwMode="auto">
          <a:xfrm>
            <a:off x="7626115" y="5138396"/>
            <a:ext cx="1389972" cy="287323"/>
          </a:xfrm>
          <a:prstGeom prst="rect">
            <a:avLst/>
          </a:prstGeom>
          <a:solidFill>
            <a:schemeClr val="accent2">
              <a:tint val="50000"/>
              <a:satMod val="300000"/>
            </a:schemeClr>
          </a:solidFill>
          <a:effectLst/>
        </p:spPr>
        <p:style>
          <a:lnRef idx="1">
            <a:schemeClr val="accent2"/>
          </a:lnRef>
          <a:fillRef idx="2">
            <a:schemeClr val="accent2"/>
          </a:fillRef>
          <a:effectRef idx="1">
            <a:schemeClr val="accent2"/>
          </a:effectRef>
          <a:fontRef idx="minor">
            <a:schemeClr val="dk1"/>
          </a:fontRef>
        </p:style>
        <p:txBody>
          <a:bodyPr wrap="square" lIns="0" tIns="0" rIns="0" bIns="0" rtlCol="0">
            <a:spAutoFit/>
          </a:bodyPr>
          <a:lstStyle/>
          <a:p>
            <a:pPr algn="ctr">
              <a:defRPr/>
            </a:pPr>
            <a:r>
              <a:rPr lang="de-DE" sz="1867">
                <a:solidFill>
                  <a:schemeClr val="tx1">
                    <a:lumMod val="50000"/>
                    <a:lumOff val="50000"/>
                  </a:schemeClr>
                </a:solidFill>
              </a:rPr>
              <a:t>Continental</a:t>
            </a:r>
            <a:endParaRPr sz="2400"/>
          </a:p>
        </p:txBody>
      </p:sp>
      <p:sp>
        <p:nvSpPr>
          <p:cNvPr id="52" name="Rectangle 405"/>
          <p:cNvSpPr txBox="1">
            <a:spLocks noChangeArrowheads="1"/>
          </p:cNvSpPr>
          <p:nvPr/>
        </p:nvSpPr>
        <p:spPr bwMode="auto">
          <a:xfrm>
            <a:off x="1124036" y="5646893"/>
            <a:ext cx="8825545" cy="672075"/>
          </a:xfrm>
          <a:prstGeom prst="rect">
            <a:avLst/>
          </a:prstGeom>
          <a:solidFill>
            <a:schemeClr val="bg1">
              <a:lumMod val="85000"/>
            </a:schemeClr>
          </a:solidFill>
          <a:ln/>
        </p:spPr>
        <p:txBody>
          <a:bodyPr/>
          <a:lstStyle>
            <a:lvl1pPr marL="342900" indent="-342900" algn="l">
              <a:spcBef>
                <a:spcPts val="0"/>
              </a:spcBef>
              <a:spcAft>
                <a:spcPts val="0"/>
              </a:spcAft>
              <a:buClr>
                <a:schemeClr val="tx1"/>
              </a:buClr>
              <a:buFont typeface="Wingdings"/>
              <a:defRPr sz="2600">
                <a:solidFill>
                  <a:schemeClr val="tx1"/>
                </a:solidFill>
                <a:latin typeface="+mn-lt"/>
                <a:ea typeface="+mn-ea"/>
                <a:cs typeface="+mn-cs"/>
              </a:defRPr>
            </a:lvl1pPr>
            <a:lvl2pPr marL="742950" indent="-285750" algn="l">
              <a:spcBef>
                <a:spcPts val="0"/>
              </a:spcBef>
              <a:spcAft>
                <a:spcPts val="0"/>
              </a:spcAft>
              <a:buClr>
                <a:schemeClr val="tx1"/>
              </a:buClr>
              <a:buFont typeface="Wingdings"/>
              <a:defRPr sz="2600">
                <a:solidFill>
                  <a:schemeClr val="tx1"/>
                </a:solidFill>
                <a:latin typeface="+mn-lt"/>
              </a:defRPr>
            </a:lvl2pPr>
            <a:lvl3pPr marL="1143000" indent="-228600" algn="l">
              <a:spcBef>
                <a:spcPts val="0"/>
              </a:spcBef>
              <a:spcAft>
                <a:spcPts val="0"/>
              </a:spcAft>
              <a:buClr>
                <a:schemeClr val="tx1"/>
              </a:buClr>
              <a:buFont typeface="Wingdings"/>
              <a:defRPr sz="2600">
                <a:solidFill>
                  <a:schemeClr val="tx1"/>
                </a:solidFill>
                <a:latin typeface="+mn-lt"/>
              </a:defRPr>
            </a:lvl3pPr>
            <a:lvl4pPr marL="1600200" indent="-228600" algn="l">
              <a:spcBef>
                <a:spcPts val="0"/>
              </a:spcBef>
              <a:spcAft>
                <a:spcPts val="0"/>
              </a:spcAft>
              <a:buClr>
                <a:schemeClr val="tx1"/>
              </a:buClr>
              <a:buFont typeface="Wingdings"/>
              <a:defRPr sz="2600">
                <a:solidFill>
                  <a:schemeClr val="tx1"/>
                </a:solidFill>
                <a:latin typeface="+mn-lt"/>
              </a:defRPr>
            </a:lvl4pPr>
            <a:lvl5pPr marL="2057400" indent="-228600" algn="l">
              <a:spcBef>
                <a:spcPts val="0"/>
              </a:spcBef>
              <a:spcAft>
                <a:spcPts val="0"/>
              </a:spcAft>
              <a:buClr>
                <a:schemeClr val="tx1"/>
              </a:buClr>
              <a:buFont typeface="Wingdings"/>
              <a:defRPr sz="2600">
                <a:solidFill>
                  <a:schemeClr val="tx1"/>
                </a:solidFill>
                <a:latin typeface="+mn-lt"/>
              </a:defRPr>
            </a:lvl5pPr>
            <a:lvl6pPr marL="2514600" indent="-228600" algn="l">
              <a:spcBef>
                <a:spcPts val="0"/>
              </a:spcBef>
              <a:spcAft>
                <a:spcPts val="0"/>
              </a:spcAft>
              <a:buClr>
                <a:schemeClr val="tx1"/>
              </a:buClr>
              <a:buFont typeface="Wingdings"/>
              <a:defRPr sz="2600">
                <a:solidFill>
                  <a:schemeClr val="tx1"/>
                </a:solidFill>
                <a:latin typeface="+mn-lt"/>
              </a:defRPr>
            </a:lvl6pPr>
            <a:lvl7pPr marL="2971800" indent="-228600" algn="l">
              <a:spcBef>
                <a:spcPts val="0"/>
              </a:spcBef>
              <a:spcAft>
                <a:spcPts val="0"/>
              </a:spcAft>
              <a:buClr>
                <a:schemeClr val="tx1"/>
              </a:buClr>
              <a:buFont typeface="Wingdings"/>
              <a:defRPr sz="2600">
                <a:solidFill>
                  <a:schemeClr val="tx1"/>
                </a:solidFill>
                <a:latin typeface="+mn-lt"/>
              </a:defRPr>
            </a:lvl7pPr>
            <a:lvl8pPr marL="3429000" indent="-228600" algn="l">
              <a:spcBef>
                <a:spcPts val="0"/>
              </a:spcBef>
              <a:spcAft>
                <a:spcPts val="0"/>
              </a:spcAft>
              <a:buClr>
                <a:schemeClr val="tx1"/>
              </a:buClr>
              <a:buFont typeface="Wingdings"/>
              <a:defRPr sz="2600">
                <a:solidFill>
                  <a:schemeClr val="tx1"/>
                </a:solidFill>
                <a:latin typeface="+mn-lt"/>
              </a:defRPr>
            </a:lvl8pPr>
            <a:lvl9pPr marL="3886200" indent="-228600" algn="l">
              <a:spcBef>
                <a:spcPts val="0"/>
              </a:spcBef>
              <a:spcAft>
                <a:spcPts val="0"/>
              </a:spcAft>
              <a:buClr>
                <a:schemeClr val="tx1"/>
              </a:buClr>
              <a:buFont typeface="Wingdings"/>
              <a:defRPr sz="2600">
                <a:solidFill>
                  <a:schemeClr val="tx1"/>
                </a:solidFill>
                <a:latin typeface="+mn-lt"/>
              </a:defRPr>
            </a:lvl9pPr>
          </a:lstStyle>
          <a:p>
            <a:pPr marL="0" indent="0">
              <a:buClr>
                <a:schemeClr val="accent1"/>
              </a:buClr>
              <a:defRPr/>
            </a:pPr>
            <a:r>
              <a:rPr lang="de-DE" sz="1867" dirty="0"/>
              <a:t>The </a:t>
            </a:r>
            <a:r>
              <a:rPr lang="de-DE" sz="1867" dirty="0" err="1"/>
              <a:t>challenge</a:t>
            </a:r>
            <a:r>
              <a:rPr lang="de-DE" sz="1867" dirty="0"/>
              <a:t> </a:t>
            </a:r>
            <a:r>
              <a:rPr lang="de-DE" sz="1867" dirty="0" err="1"/>
              <a:t>is</a:t>
            </a:r>
            <a:r>
              <a:rPr lang="de-DE" sz="1867" dirty="0"/>
              <a:t> </a:t>
            </a:r>
            <a:r>
              <a:rPr lang="de-DE" sz="1867" dirty="0" err="1"/>
              <a:t>to</a:t>
            </a:r>
            <a:r>
              <a:rPr lang="de-DE" sz="1867" dirty="0"/>
              <a:t> </a:t>
            </a:r>
            <a:r>
              <a:rPr lang="de-DE" sz="1867" dirty="0" err="1"/>
              <a:t>account</a:t>
            </a:r>
            <a:r>
              <a:rPr lang="de-DE" sz="1867" dirty="0"/>
              <a:t> </a:t>
            </a:r>
            <a:r>
              <a:rPr lang="de-DE" sz="1867" dirty="0" err="1"/>
              <a:t>for</a:t>
            </a:r>
            <a:r>
              <a:rPr lang="de-DE" sz="1867" dirty="0"/>
              <a:t> </a:t>
            </a:r>
            <a:r>
              <a:rPr lang="de-DE" sz="1867" dirty="0" err="1"/>
              <a:t>local</a:t>
            </a:r>
            <a:r>
              <a:rPr lang="de-DE" sz="1867" dirty="0"/>
              <a:t> </a:t>
            </a:r>
            <a:r>
              <a:rPr lang="de-DE" sz="1867" dirty="0" err="1"/>
              <a:t>scale</a:t>
            </a:r>
            <a:r>
              <a:rPr lang="de-DE" sz="1867" dirty="0"/>
              <a:t> </a:t>
            </a:r>
            <a:r>
              <a:rPr lang="de-DE" sz="1867" dirty="0" err="1"/>
              <a:t>variabilities</a:t>
            </a:r>
            <a:r>
              <a:rPr lang="de-DE" sz="1867" dirty="0"/>
              <a:t> </a:t>
            </a:r>
            <a:r>
              <a:rPr lang="de-DE" sz="1867" dirty="0" err="1"/>
              <a:t>of</a:t>
            </a:r>
            <a:r>
              <a:rPr lang="de-DE" sz="1867" dirty="0"/>
              <a:t> </a:t>
            </a:r>
            <a:r>
              <a:rPr lang="de-DE" sz="1867" dirty="0" err="1"/>
              <a:t>geophysical</a:t>
            </a:r>
            <a:r>
              <a:rPr lang="de-DE" sz="1867" dirty="0"/>
              <a:t> </a:t>
            </a:r>
            <a:r>
              <a:rPr lang="de-DE" sz="1867" dirty="0" err="1"/>
              <a:t>attributes</a:t>
            </a:r>
            <a:r>
              <a:rPr lang="de-DE" sz="1867" dirty="0"/>
              <a:t> (e.g. </a:t>
            </a:r>
            <a:r>
              <a:rPr lang="de-DE" sz="1867" dirty="0" err="1"/>
              <a:t>travel</a:t>
            </a:r>
            <a:r>
              <a:rPr lang="de-DE" sz="1867" dirty="0"/>
              <a:t>-times, </a:t>
            </a:r>
            <a:r>
              <a:rPr lang="de-DE" sz="1867" dirty="0" err="1"/>
              <a:t>reactive</a:t>
            </a:r>
            <a:r>
              <a:rPr lang="de-DE" sz="1867" dirty="0"/>
              <a:t> </a:t>
            </a:r>
            <a:r>
              <a:rPr lang="de-DE" sz="1867" dirty="0" err="1"/>
              <a:t>parameters</a:t>
            </a:r>
            <a:r>
              <a:rPr lang="de-DE" sz="1867" dirty="0"/>
              <a:t>) in regional </a:t>
            </a:r>
            <a:r>
              <a:rPr lang="de-DE" sz="1867" dirty="0" err="1"/>
              <a:t>scale</a:t>
            </a:r>
            <a:r>
              <a:rPr lang="de-DE" sz="1867" dirty="0"/>
              <a:t> </a:t>
            </a:r>
            <a:r>
              <a:rPr lang="de-DE" sz="1867" dirty="0" err="1"/>
              <a:t>predictive</a:t>
            </a:r>
            <a:r>
              <a:rPr lang="de-DE" sz="1867" dirty="0"/>
              <a:t> </a:t>
            </a:r>
            <a:r>
              <a:rPr lang="de-DE" sz="1867" dirty="0" err="1"/>
              <a:t>models</a:t>
            </a:r>
            <a:endParaRPr lang="de-DE" sz="1867" dirty="0"/>
          </a:p>
        </p:txBody>
      </p:sp>
      <p:sp>
        <p:nvSpPr>
          <p:cNvPr id="19" name="Textfeld 13"/>
          <p:cNvSpPr txBox="1"/>
          <p:nvPr/>
        </p:nvSpPr>
        <p:spPr bwMode="auto">
          <a:xfrm>
            <a:off x="4996358" y="5147272"/>
            <a:ext cx="1290689" cy="287323"/>
          </a:xfrm>
          <a:prstGeom prst="rect">
            <a:avLst/>
          </a:prstGeom>
          <a:solidFill>
            <a:schemeClr val="accent2">
              <a:tint val="50000"/>
              <a:satMod val="300000"/>
            </a:schemeClr>
          </a:solidFill>
          <a:effectLst/>
        </p:spPr>
        <p:style>
          <a:lnRef idx="1">
            <a:schemeClr val="accent2"/>
          </a:lnRef>
          <a:fillRef idx="2">
            <a:schemeClr val="accent2"/>
          </a:fillRef>
          <a:effectRef idx="1">
            <a:schemeClr val="accent2"/>
          </a:effectRef>
          <a:fontRef idx="minor">
            <a:schemeClr val="dk1"/>
          </a:fontRef>
        </p:style>
        <p:txBody>
          <a:bodyPr wrap="square" lIns="0" tIns="0" rIns="0" bIns="0" rtlCol="0">
            <a:spAutoFit/>
          </a:bodyPr>
          <a:lstStyle/>
          <a:p>
            <a:pPr algn="ctr">
              <a:defRPr/>
            </a:pPr>
            <a:r>
              <a:rPr lang="de-DE" sz="1867">
                <a:solidFill>
                  <a:schemeClr val="tx1">
                    <a:lumMod val="50000"/>
                    <a:lumOff val="50000"/>
                  </a:schemeClr>
                </a:solidFill>
              </a:rPr>
              <a:t>National</a:t>
            </a:r>
            <a:endParaRPr sz="2400"/>
          </a:p>
        </p:txBody>
      </p:sp>
      <p:sp>
        <p:nvSpPr>
          <p:cNvPr id="20" name="Foliennummernplatzhalter 2"/>
          <p:cNvSpPr txBox="1"/>
          <p:nvPr/>
        </p:nvSpPr>
        <p:spPr bwMode="auto">
          <a:xfrm>
            <a:off x="508000" y="6597352"/>
            <a:ext cx="2540000" cy="177800"/>
          </a:xfrm>
          <a:prstGeom prst="rect">
            <a:avLst/>
          </a:prstGeom>
          <a:noFill/>
          <a:ln>
            <a:noFill/>
          </a:ln>
          <a:effectLst/>
        </p:spPr>
        <p:txBody>
          <a:bodyPr vert="horz" wrap="none" lIns="0" tIns="0" rIns="0" bIns="0" numCol="1" anchor="t" anchorCtr="0" compatLnSpc="1">
            <a:prstTxWarp prst="textNoShape">
              <a:avLst/>
            </a:prstTxWarp>
          </a:bodyPr>
          <a:lstStyle>
            <a:defPPr>
              <a:defRPr lang="en-GB"/>
            </a:defPPr>
            <a:lvl1pPr algn="l">
              <a:spcBef>
                <a:spcPts val="0"/>
              </a:spcBef>
              <a:spcAft>
                <a:spcPts val="0"/>
              </a:spcAft>
              <a:buClr>
                <a:schemeClr val="tx1"/>
              </a:buClr>
              <a:buFont typeface="Wingdings"/>
              <a:defRPr sz="700">
                <a:solidFill>
                  <a:schemeClr val="bg1"/>
                </a:solidFill>
                <a:latin typeface="Arial"/>
                <a:ea typeface="+mn-ea"/>
                <a:cs typeface="+mn-cs"/>
              </a:defRPr>
            </a:lvl1pPr>
            <a:lvl2pPr marL="457200" algn="l">
              <a:spcBef>
                <a:spcPts val="0"/>
              </a:spcBef>
              <a:spcAft>
                <a:spcPts val="0"/>
              </a:spcAft>
              <a:buClr>
                <a:schemeClr val="tx1"/>
              </a:buClr>
              <a:buFont typeface="Wingdings"/>
              <a:defRPr sz="2600">
                <a:solidFill>
                  <a:schemeClr val="bg2"/>
                </a:solidFill>
                <a:latin typeface="Arial"/>
                <a:ea typeface="+mn-ea"/>
                <a:cs typeface="+mn-cs"/>
              </a:defRPr>
            </a:lvl2pPr>
            <a:lvl3pPr marL="914400" algn="l">
              <a:spcBef>
                <a:spcPts val="0"/>
              </a:spcBef>
              <a:spcAft>
                <a:spcPts val="0"/>
              </a:spcAft>
              <a:buClr>
                <a:schemeClr val="tx1"/>
              </a:buClr>
              <a:buFont typeface="Wingdings"/>
              <a:defRPr sz="2600">
                <a:solidFill>
                  <a:schemeClr val="bg2"/>
                </a:solidFill>
                <a:latin typeface="Arial"/>
                <a:ea typeface="+mn-ea"/>
                <a:cs typeface="+mn-cs"/>
              </a:defRPr>
            </a:lvl3pPr>
            <a:lvl4pPr marL="1371600" algn="l">
              <a:spcBef>
                <a:spcPts val="0"/>
              </a:spcBef>
              <a:spcAft>
                <a:spcPts val="0"/>
              </a:spcAft>
              <a:buClr>
                <a:schemeClr val="tx1"/>
              </a:buClr>
              <a:buFont typeface="Wingdings"/>
              <a:defRPr sz="2600">
                <a:solidFill>
                  <a:schemeClr val="bg2"/>
                </a:solidFill>
                <a:latin typeface="Arial"/>
                <a:ea typeface="+mn-ea"/>
                <a:cs typeface="+mn-cs"/>
              </a:defRPr>
            </a:lvl4pPr>
            <a:lvl5pPr marL="1828800" algn="l">
              <a:spcBef>
                <a:spcPts val="0"/>
              </a:spcBef>
              <a:spcAft>
                <a:spcPts val="0"/>
              </a:spcAft>
              <a:buClr>
                <a:schemeClr val="tx1"/>
              </a:buClr>
              <a:buFont typeface="Wingdings"/>
              <a:defRPr sz="2600">
                <a:solidFill>
                  <a:schemeClr val="bg2"/>
                </a:solidFill>
                <a:latin typeface="Arial"/>
                <a:ea typeface="+mn-ea"/>
                <a:cs typeface="+mn-cs"/>
              </a:defRPr>
            </a:lvl5pPr>
            <a:lvl6pPr marL="2286000" algn="l" defTabSz="914400">
              <a:defRPr sz="2600">
                <a:solidFill>
                  <a:schemeClr val="bg2"/>
                </a:solidFill>
                <a:latin typeface="Arial"/>
                <a:ea typeface="+mn-ea"/>
                <a:cs typeface="+mn-cs"/>
              </a:defRPr>
            </a:lvl6pPr>
            <a:lvl7pPr marL="2743200" algn="l" defTabSz="914400">
              <a:defRPr sz="2600">
                <a:solidFill>
                  <a:schemeClr val="bg2"/>
                </a:solidFill>
                <a:latin typeface="Arial"/>
                <a:ea typeface="+mn-ea"/>
                <a:cs typeface="+mn-cs"/>
              </a:defRPr>
            </a:lvl7pPr>
            <a:lvl8pPr marL="3200400" algn="l" defTabSz="914400">
              <a:defRPr sz="2600">
                <a:solidFill>
                  <a:schemeClr val="bg2"/>
                </a:solidFill>
                <a:latin typeface="Arial"/>
                <a:ea typeface="+mn-ea"/>
                <a:cs typeface="+mn-cs"/>
              </a:defRPr>
            </a:lvl8pPr>
            <a:lvl9pPr marL="3657600" algn="l" defTabSz="914400">
              <a:defRPr sz="2600">
                <a:solidFill>
                  <a:schemeClr val="bg2"/>
                </a:solidFill>
                <a:latin typeface="Arial"/>
                <a:ea typeface="+mn-ea"/>
                <a:cs typeface="+mn-cs"/>
              </a:defRPr>
            </a:lvl9pPr>
          </a:lstStyle>
          <a:p>
            <a:pPr>
              <a:defRPr/>
            </a:pPr>
            <a:r>
              <a:rPr lang="en-GB" sz="933">
                <a:solidFill>
                  <a:srgbClr val="00589C"/>
                </a:solidFill>
              </a:rPr>
              <a:t>Page </a:t>
            </a:r>
            <a:fld id="{BB759E50-C36D-43C3-9949-D6891087730D}" type="slidenum">
              <a:rPr lang="en-GB" sz="933">
                <a:solidFill>
                  <a:srgbClr val="00589C"/>
                </a:solidFill>
              </a:rPr>
              <a:pPr>
                <a:defRPr/>
              </a:pPr>
              <a:t>9</a:t>
            </a:fld>
            <a:endParaRPr lang="en-GB" sz="933">
              <a:solidFill>
                <a:srgbClr val="00589C"/>
              </a:solidFill>
            </a:endParaRPr>
          </a:p>
        </p:txBody>
      </p:sp>
      <p:sp>
        <p:nvSpPr>
          <p:cNvPr id="3" name="Textfeld 2">
            <a:extLst>
              <a:ext uri="{FF2B5EF4-FFF2-40B4-BE49-F238E27FC236}">
                <a16:creationId xmlns:a16="http://schemas.microsoft.com/office/drawing/2014/main" id="{1A518CF3-5B32-E244-B79F-BAA5996D193C}"/>
              </a:ext>
            </a:extLst>
          </p:cNvPr>
          <p:cNvSpPr txBox="1"/>
          <p:nvPr/>
        </p:nvSpPr>
        <p:spPr>
          <a:xfrm>
            <a:off x="4244628" y="1424493"/>
            <a:ext cx="2584362" cy="276999"/>
          </a:xfrm>
          <a:prstGeom prst="rect">
            <a:avLst/>
          </a:prstGeom>
          <a:noFill/>
        </p:spPr>
        <p:txBody>
          <a:bodyPr wrap="none" rtlCol="0">
            <a:spAutoFit/>
          </a:bodyPr>
          <a:lstStyle/>
          <a:p>
            <a:r>
              <a:rPr lang="de-DE" sz="1200" dirty="0"/>
              <a:t>(Kumar et al, Nature </a:t>
            </a:r>
            <a:r>
              <a:rPr lang="de-DE" sz="1200" dirty="0" err="1"/>
              <a:t>Comm</a:t>
            </a:r>
            <a:r>
              <a:rPr lang="de-DE" sz="1200" dirty="0"/>
              <a:t>. 2018) </a:t>
            </a:r>
          </a:p>
        </p:txBody>
      </p:sp>
      <p:grpSp>
        <p:nvGrpSpPr>
          <p:cNvPr id="35" name="Group 9">
            <a:extLst>
              <a:ext uri="{FF2B5EF4-FFF2-40B4-BE49-F238E27FC236}">
                <a16:creationId xmlns:a16="http://schemas.microsoft.com/office/drawing/2014/main" id="{D16ED296-70BE-7D4E-9F98-520551F5A779}"/>
              </a:ext>
            </a:extLst>
          </p:cNvPr>
          <p:cNvGrpSpPr/>
          <p:nvPr/>
        </p:nvGrpSpPr>
        <p:grpSpPr bwMode="auto">
          <a:xfrm>
            <a:off x="-10624" y="1285863"/>
            <a:ext cx="2540001" cy="2224970"/>
            <a:chOff x="445060" y="1314640"/>
            <a:chExt cx="2776116" cy="2696690"/>
          </a:xfrm>
        </p:grpSpPr>
        <p:grpSp>
          <p:nvGrpSpPr>
            <p:cNvPr id="37" name="Group 4">
              <a:extLst>
                <a:ext uri="{FF2B5EF4-FFF2-40B4-BE49-F238E27FC236}">
                  <a16:creationId xmlns:a16="http://schemas.microsoft.com/office/drawing/2014/main" id="{0C038EAB-1BCC-6644-81B8-99308FF41F16}"/>
                </a:ext>
              </a:extLst>
            </p:cNvPr>
            <p:cNvGrpSpPr/>
            <p:nvPr/>
          </p:nvGrpSpPr>
          <p:grpSpPr bwMode="auto">
            <a:xfrm>
              <a:off x="445060" y="1314640"/>
              <a:ext cx="2776116" cy="2696690"/>
              <a:chOff x="181340" y="1314640"/>
              <a:chExt cx="2776116" cy="2696690"/>
            </a:xfrm>
          </p:grpSpPr>
          <p:grpSp>
            <p:nvGrpSpPr>
              <p:cNvPr id="55" name="Group 17">
                <a:extLst>
                  <a:ext uri="{FF2B5EF4-FFF2-40B4-BE49-F238E27FC236}">
                    <a16:creationId xmlns:a16="http://schemas.microsoft.com/office/drawing/2014/main" id="{4BBE86A7-3C11-B64E-B4C2-32E15EBDF04E}"/>
                  </a:ext>
                </a:extLst>
              </p:cNvPr>
              <p:cNvGrpSpPr/>
              <p:nvPr/>
            </p:nvGrpSpPr>
            <p:grpSpPr bwMode="auto">
              <a:xfrm>
                <a:off x="181340" y="1779662"/>
                <a:ext cx="2776116" cy="2016224"/>
                <a:chOff x="279400" y="1460500"/>
                <a:chExt cx="3416702" cy="2349500"/>
              </a:xfrm>
            </p:grpSpPr>
            <p:pic>
              <p:nvPicPr>
                <p:cNvPr id="58" name="Picture 18">
                  <a:extLst>
                    <a:ext uri="{FF2B5EF4-FFF2-40B4-BE49-F238E27FC236}">
                      <a16:creationId xmlns:a16="http://schemas.microsoft.com/office/drawing/2014/main" id="{AFC9B01C-5AA6-B54F-B726-01AE62A8DF25}"/>
                    </a:ext>
                  </a:extLst>
                </p:cNvPr>
                <p:cNvPicPr>
                  <a:picLocks noChangeAspect="1"/>
                </p:cNvPicPr>
                <p:nvPr/>
              </p:nvPicPr>
              <p:blipFill>
                <a:blip r:embed="rId7"/>
                <a:stretch/>
              </p:blipFill>
              <p:spPr bwMode="auto">
                <a:xfrm>
                  <a:off x="279400" y="1460500"/>
                  <a:ext cx="3416702" cy="2349500"/>
                </a:xfrm>
                <a:prstGeom prst="rect">
                  <a:avLst/>
                </a:prstGeom>
                <a:ln>
                  <a:solidFill>
                    <a:srgbClr val="AEAEAE">
                      <a:lumMod val="20000"/>
                      <a:lumOff val="80000"/>
                    </a:srgbClr>
                  </a:solidFill>
                </a:ln>
              </p:spPr>
            </p:pic>
            <p:sp>
              <p:nvSpPr>
                <p:cNvPr id="59" name="Rectangle 20">
                  <a:extLst>
                    <a:ext uri="{FF2B5EF4-FFF2-40B4-BE49-F238E27FC236}">
                      <a16:creationId xmlns:a16="http://schemas.microsoft.com/office/drawing/2014/main" id="{9DA51DC9-0B1A-D34A-880B-570391EFE0B2}"/>
                    </a:ext>
                  </a:extLst>
                </p:cNvPr>
                <p:cNvSpPr/>
                <p:nvPr/>
              </p:nvSpPr>
              <p:spPr bwMode="auto">
                <a:xfrm>
                  <a:off x="2743200" y="1460500"/>
                  <a:ext cx="838200" cy="520700"/>
                </a:xfrm>
                <a:prstGeom prst="rect">
                  <a:avLst/>
                </a:prstGeom>
                <a:solidFill>
                  <a:srgbClr val="FFFFFF"/>
                </a:solidFill>
                <a:ln>
                  <a:noFill/>
                </a:ln>
                <a:effectLst/>
              </p:spPr>
              <p:txBody>
                <a:bodyPr vert="horz" wrap="square" lIns="0" tIns="0" rIns="0" bIns="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
                      <a:srgbClr val="000000"/>
                    </a:buClr>
                    <a:buSzTx/>
                    <a:buFont typeface="Wingdings"/>
                    <a:buNone/>
                    <a:tabLst/>
                    <a:defRPr/>
                  </a:pPr>
                  <a:endParaRPr kumimoji="0" lang="en-US" sz="1400" b="0" i="0" u="none" strike="noStrike" kern="0" cap="none" spc="0" normalizeH="0" baseline="0" noProof="0">
                    <a:ln>
                      <a:noFill/>
                    </a:ln>
                    <a:solidFill>
                      <a:srgbClr val="808080"/>
                    </a:solidFill>
                    <a:effectLst/>
                    <a:uLnTx/>
                    <a:uFillTx/>
                  </a:endParaRPr>
                </a:p>
              </p:txBody>
            </p:sp>
          </p:grpSp>
          <p:sp>
            <p:nvSpPr>
              <p:cNvPr id="56" name="Rectangle 21">
                <a:extLst>
                  <a:ext uri="{FF2B5EF4-FFF2-40B4-BE49-F238E27FC236}">
                    <a16:creationId xmlns:a16="http://schemas.microsoft.com/office/drawing/2014/main" id="{B69A6299-2166-2A49-9129-87F7F53A2F97}"/>
                  </a:ext>
                </a:extLst>
              </p:cNvPr>
              <p:cNvSpPr/>
              <p:nvPr/>
            </p:nvSpPr>
            <p:spPr bwMode="auto">
              <a:xfrm>
                <a:off x="251520" y="3795886"/>
                <a:ext cx="2672184" cy="215444"/>
              </a:xfrm>
              <a:prstGeom prst="rect">
                <a:avLst/>
              </a:prstGeom>
              <a:grpFill/>
            </p:spPr>
            <p:txBody>
              <a:bodyPr wrap="square">
                <a:spAutoFit/>
              </a:bodyPr>
              <a:lstStyle/>
              <a:p>
                <a:pPr marL="0" marR="0" lvl="0" indent="0" defTabSz="914400" eaLnBrk="1" fontAlgn="auto" latinLnBrk="0" hangingPunct="1">
                  <a:lnSpc>
                    <a:spcPct val="100000"/>
                  </a:lnSpc>
                  <a:spcBef>
                    <a:spcPts val="0"/>
                  </a:spcBef>
                  <a:spcAft>
                    <a:spcPts val="0"/>
                  </a:spcAft>
                  <a:buClr>
                    <a:srgbClr val="000000"/>
                  </a:buClr>
                  <a:buSzTx/>
                  <a:buFont typeface="Wingdings"/>
                  <a:buNone/>
                  <a:tabLst/>
                  <a:defRPr/>
                </a:pPr>
                <a:r>
                  <a:rPr kumimoji="0" lang="en-US" sz="800" b="0" i="0" u="none" strike="noStrike" kern="0" cap="none" spc="0" normalizeH="0" baseline="0" noProof="0">
                    <a:ln>
                      <a:noFill/>
                    </a:ln>
                    <a:solidFill>
                      <a:srgbClr val="808080"/>
                    </a:solidFill>
                    <a:effectLst/>
                    <a:uLnTx/>
                    <a:uFillTx/>
                  </a:rPr>
                  <a:t>Hillslope representation of TTs (Botter, et. al., 2010)</a:t>
                </a:r>
                <a:endParaRPr kumimoji="0" sz="2600" b="0" i="0" u="none" strike="noStrike" kern="0" cap="none" spc="0" normalizeH="0" baseline="0" noProof="0">
                  <a:ln>
                    <a:noFill/>
                  </a:ln>
                  <a:solidFill>
                    <a:srgbClr val="808080"/>
                  </a:solidFill>
                  <a:effectLst/>
                  <a:uLnTx/>
                  <a:uFillTx/>
                </a:endParaRPr>
              </a:p>
            </p:txBody>
          </p:sp>
          <p:sp>
            <p:nvSpPr>
              <p:cNvPr id="57" name="Rectangle 405">
                <a:extLst>
                  <a:ext uri="{FF2B5EF4-FFF2-40B4-BE49-F238E27FC236}">
                    <a16:creationId xmlns:a16="http://schemas.microsoft.com/office/drawing/2014/main" id="{3FD818B1-5A7E-134D-ACE6-13D27BAB5AB7}"/>
                  </a:ext>
                </a:extLst>
              </p:cNvPr>
              <p:cNvSpPr txBox="1">
                <a:spLocks noChangeArrowheads="1"/>
              </p:cNvSpPr>
              <p:nvPr/>
            </p:nvSpPr>
            <p:spPr bwMode="auto">
              <a:xfrm>
                <a:off x="365168" y="1314640"/>
                <a:ext cx="2376264" cy="288032"/>
              </a:xfrm>
              <a:prstGeom prst="rect">
                <a:avLst/>
              </a:prstGeom>
              <a:solidFill>
                <a:srgbClr val="FFFFFF">
                  <a:lumMod val="85000"/>
                </a:srgbClr>
              </a:solidFill>
              <a:ln/>
            </p:spPr>
            <p:txBody>
              <a:bodyPr/>
              <a:lstStyle>
                <a:lvl1pPr marL="342900" indent="-342900" algn="l">
                  <a:spcBef>
                    <a:spcPts val="0"/>
                  </a:spcBef>
                  <a:spcAft>
                    <a:spcPts val="0"/>
                  </a:spcAft>
                  <a:buClr>
                    <a:schemeClr val="tx1"/>
                  </a:buClr>
                  <a:buFont typeface="Wingdings"/>
                  <a:defRPr sz="2600">
                    <a:solidFill>
                      <a:schemeClr val="tx1"/>
                    </a:solidFill>
                    <a:latin typeface="+mn-lt"/>
                    <a:ea typeface="+mn-ea"/>
                    <a:cs typeface="+mn-cs"/>
                  </a:defRPr>
                </a:lvl1pPr>
                <a:lvl2pPr marL="742950" indent="-285750" algn="l">
                  <a:spcBef>
                    <a:spcPts val="0"/>
                  </a:spcBef>
                  <a:spcAft>
                    <a:spcPts val="0"/>
                  </a:spcAft>
                  <a:buClr>
                    <a:schemeClr val="tx1"/>
                  </a:buClr>
                  <a:buFont typeface="Wingdings"/>
                  <a:defRPr sz="2600">
                    <a:solidFill>
                      <a:schemeClr val="tx1"/>
                    </a:solidFill>
                    <a:latin typeface="+mn-lt"/>
                  </a:defRPr>
                </a:lvl2pPr>
                <a:lvl3pPr marL="1143000" indent="-228600" algn="l">
                  <a:spcBef>
                    <a:spcPts val="0"/>
                  </a:spcBef>
                  <a:spcAft>
                    <a:spcPts val="0"/>
                  </a:spcAft>
                  <a:buClr>
                    <a:schemeClr val="tx1"/>
                  </a:buClr>
                  <a:buFont typeface="Wingdings"/>
                  <a:defRPr sz="2600">
                    <a:solidFill>
                      <a:schemeClr val="tx1"/>
                    </a:solidFill>
                    <a:latin typeface="+mn-lt"/>
                  </a:defRPr>
                </a:lvl3pPr>
                <a:lvl4pPr marL="1600200" indent="-228600" algn="l">
                  <a:spcBef>
                    <a:spcPts val="0"/>
                  </a:spcBef>
                  <a:spcAft>
                    <a:spcPts val="0"/>
                  </a:spcAft>
                  <a:buClr>
                    <a:schemeClr val="tx1"/>
                  </a:buClr>
                  <a:buFont typeface="Wingdings"/>
                  <a:defRPr sz="2600">
                    <a:solidFill>
                      <a:schemeClr val="tx1"/>
                    </a:solidFill>
                    <a:latin typeface="+mn-lt"/>
                  </a:defRPr>
                </a:lvl4pPr>
                <a:lvl5pPr marL="2057400" indent="-228600" algn="l">
                  <a:spcBef>
                    <a:spcPts val="0"/>
                  </a:spcBef>
                  <a:spcAft>
                    <a:spcPts val="0"/>
                  </a:spcAft>
                  <a:buClr>
                    <a:schemeClr val="tx1"/>
                  </a:buClr>
                  <a:buFont typeface="Wingdings"/>
                  <a:defRPr sz="2600">
                    <a:solidFill>
                      <a:schemeClr val="tx1"/>
                    </a:solidFill>
                    <a:latin typeface="+mn-lt"/>
                  </a:defRPr>
                </a:lvl5pPr>
                <a:lvl6pPr marL="2514600" indent="-228600" algn="l">
                  <a:spcBef>
                    <a:spcPts val="0"/>
                  </a:spcBef>
                  <a:spcAft>
                    <a:spcPts val="0"/>
                  </a:spcAft>
                  <a:buClr>
                    <a:schemeClr val="tx1"/>
                  </a:buClr>
                  <a:buFont typeface="Wingdings"/>
                  <a:defRPr sz="2600">
                    <a:solidFill>
                      <a:schemeClr val="tx1"/>
                    </a:solidFill>
                    <a:latin typeface="+mn-lt"/>
                  </a:defRPr>
                </a:lvl6pPr>
                <a:lvl7pPr marL="2971800" indent="-228600" algn="l">
                  <a:spcBef>
                    <a:spcPts val="0"/>
                  </a:spcBef>
                  <a:spcAft>
                    <a:spcPts val="0"/>
                  </a:spcAft>
                  <a:buClr>
                    <a:schemeClr val="tx1"/>
                  </a:buClr>
                  <a:buFont typeface="Wingdings"/>
                  <a:defRPr sz="2600">
                    <a:solidFill>
                      <a:schemeClr val="tx1"/>
                    </a:solidFill>
                    <a:latin typeface="+mn-lt"/>
                  </a:defRPr>
                </a:lvl7pPr>
                <a:lvl8pPr marL="3429000" indent="-228600" algn="l">
                  <a:spcBef>
                    <a:spcPts val="0"/>
                  </a:spcBef>
                  <a:spcAft>
                    <a:spcPts val="0"/>
                  </a:spcAft>
                  <a:buClr>
                    <a:schemeClr val="tx1"/>
                  </a:buClr>
                  <a:buFont typeface="Wingdings"/>
                  <a:defRPr sz="2600">
                    <a:solidFill>
                      <a:schemeClr val="tx1"/>
                    </a:solidFill>
                    <a:latin typeface="+mn-lt"/>
                  </a:defRPr>
                </a:lvl8pPr>
                <a:lvl9pPr marL="3886200" indent="-228600" algn="l">
                  <a:spcBef>
                    <a:spcPts val="0"/>
                  </a:spcBef>
                  <a:spcAft>
                    <a:spcPts val="0"/>
                  </a:spcAft>
                  <a:buClr>
                    <a:schemeClr val="tx1"/>
                  </a:buClr>
                  <a:buFont typeface="Wingdings"/>
                  <a:defRPr sz="2600">
                    <a:solidFill>
                      <a:schemeClr val="tx1"/>
                    </a:solidFill>
                    <a:latin typeface="+mn-lt"/>
                  </a:defRPr>
                </a:lvl9pPr>
              </a:lstStyle>
              <a:p>
                <a:pPr marL="0" marR="0" lvl="0" indent="0" algn="l" defTabSz="914400" eaLnBrk="1" fontAlgn="auto" latinLnBrk="0" hangingPunct="1">
                  <a:lnSpc>
                    <a:spcPct val="100000"/>
                  </a:lnSpc>
                  <a:spcBef>
                    <a:spcPts val="0"/>
                  </a:spcBef>
                  <a:spcAft>
                    <a:spcPts val="0"/>
                  </a:spcAft>
                  <a:buClr>
                    <a:srgbClr val="00589C"/>
                  </a:buClr>
                  <a:buSzTx/>
                  <a:buFont typeface="Wingdings"/>
                  <a:buNone/>
                  <a:tabLst/>
                  <a:defRPr/>
                </a:pPr>
                <a:r>
                  <a:rPr kumimoji="0" lang="de-DE" sz="1200" b="0" i="0" u="none" strike="noStrike" kern="0" cap="none" spc="0" normalizeH="0" baseline="0" noProof="0" dirty="0">
                    <a:ln>
                      <a:noFill/>
                    </a:ln>
                    <a:solidFill>
                      <a:srgbClr val="808080"/>
                    </a:solidFill>
                    <a:effectLst/>
                    <a:uLnTx/>
                    <a:uFillTx/>
                    <a:latin typeface="Arial"/>
                    <a:cs typeface="Arial"/>
                  </a:rPr>
                  <a:t>Travel Time </a:t>
                </a:r>
                <a:r>
                  <a:rPr kumimoji="0" lang="de-DE" sz="1200" b="0" i="0" u="none" strike="noStrike" kern="0" cap="none" spc="0" normalizeH="0" baseline="0" noProof="0" dirty="0" err="1">
                    <a:ln>
                      <a:noFill/>
                    </a:ln>
                    <a:solidFill>
                      <a:srgbClr val="808080"/>
                    </a:solidFill>
                    <a:effectLst/>
                    <a:uLnTx/>
                    <a:uFillTx/>
                    <a:latin typeface="Arial"/>
                    <a:cs typeface="Arial"/>
                  </a:rPr>
                  <a:t>Distributions</a:t>
                </a:r>
                <a:r>
                  <a:rPr kumimoji="0" lang="de-DE" sz="1200" b="0" i="0" u="none" strike="noStrike" kern="0" cap="none" spc="0" normalizeH="0" baseline="0" noProof="0" dirty="0">
                    <a:ln>
                      <a:noFill/>
                    </a:ln>
                    <a:solidFill>
                      <a:srgbClr val="808080"/>
                    </a:solidFill>
                    <a:effectLst/>
                    <a:uLnTx/>
                    <a:uFillTx/>
                    <a:latin typeface="Arial"/>
                    <a:cs typeface="Arial"/>
                  </a:rPr>
                  <a:t> (TTDs)</a:t>
                </a:r>
                <a:endParaRPr kumimoji="0" sz="2600" b="0" i="0" u="none" strike="noStrike" kern="0" cap="none" spc="0" normalizeH="0" baseline="0" noProof="0" dirty="0">
                  <a:ln>
                    <a:noFill/>
                  </a:ln>
                  <a:solidFill>
                    <a:srgbClr val="000000"/>
                  </a:solidFill>
                  <a:effectLst/>
                  <a:uLnTx/>
                  <a:uFillTx/>
                  <a:latin typeface="Arial"/>
                  <a:cs typeface="Arial"/>
                </a:endParaRPr>
              </a:p>
            </p:txBody>
          </p:sp>
        </p:grpSp>
        <p:grpSp>
          <p:nvGrpSpPr>
            <p:cNvPr id="39" name="Group 7">
              <a:extLst>
                <a:ext uri="{FF2B5EF4-FFF2-40B4-BE49-F238E27FC236}">
                  <a16:creationId xmlns:a16="http://schemas.microsoft.com/office/drawing/2014/main" id="{33EF732B-8FCE-514B-BB19-EAD1E750C4DD}"/>
                </a:ext>
              </a:extLst>
            </p:cNvPr>
            <p:cNvGrpSpPr/>
            <p:nvPr/>
          </p:nvGrpSpPr>
          <p:grpSpPr bwMode="auto">
            <a:xfrm>
              <a:off x="563820" y="2499742"/>
              <a:ext cx="1440160" cy="864096"/>
              <a:chOff x="563820" y="2499742"/>
              <a:chExt cx="1440160" cy="864096"/>
            </a:xfrm>
          </p:grpSpPr>
          <p:grpSp>
            <p:nvGrpSpPr>
              <p:cNvPr id="45" name="Group 5">
                <a:extLst>
                  <a:ext uri="{FF2B5EF4-FFF2-40B4-BE49-F238E27FC236}">
                    <a16:creationId xmlns:a16="http://schemas.microsoft.com/office/drawing/2014/main" id="{4845760A-216D-C749-8C4B-12B9658EB40E}"/>
                  </a:ext>
                </a:extLst>
              </p:cNvPr>
              <p:cNvGrpSpPr/>
              <p:nvPr/>
            </p:nvGrpSpPr>
            <p:grpSpPr bwMode="auto">
              <a:xfrm>
                <a:off x="563820" y="2499742"/>
                <a:ext cx="1440160" cy="432048"/>
                <a:chOff x="251520" y="2499742"/>
                <a:chExt cx="1440160" cy="432048"/>
              </a:xfrm>
            </p:grpSpPr>
            <p:sp>
              <p:nvSpPr>
                <p:cNvPr id="53" name="Rectangle 30">
                  <a:extLst>
                    <a:ext uri="{FF2B5EF4-FFF2-40B4-BE49-F238E27FC236}">
                      <a16:creationId xmlns:a16="http://schemas.microsoft.com/office/drawing/2014/main" id="{CED1697B-2F36-744B-8FAB-76B764B5EC0F}"/>
                    </a:ext>
                  </a:extLst>
                </p:cNvPr>
                <p:cNvSpPr/>
                <p:nvPr/>
              </p:nvSpPr>
              <p:spPr bwMode="auto">
                <a:xfrm>
                  <a:off x="323528" y="2499742"/>
                  <a:ext cx="1368152" cy="360040"/>
                </a:xfrm>
                <a:prstGeom prst="rect">
                  <a:avLst/>
                </a:prstGeom>
                <a:solidFill>
                  <a:srgbClr val="FF9900">
                    <a:alpha val="18000"/>
                  </a:srgb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
                      <a:srgbClr val="000000"/>
                    </a:buClr>
                    <a:buSzTx/>
                    <a:buFont typeface="Wingdings"/>
                    <a:buNone/>
                    <a:tabLst/>
                    <a:defRPr/>
                  </a:pPr>
                  <a:endParaRPr kumimoji="0" lang="en-US" sz="2600" b="0" i="0" u="none" strike="noStrike" kern="0" cap="none" spc="0" normalizeH="0" baseline="0" noProof="0">
                    <a:ln>
                      <a:noFill/>
                    </a:ln>
                    <a:solidFill>
                      <a:srgbClr val="808080"/>
                    </a:solidFill>
                    <a:effectLst/>
                    <a:uLnTx/>
                    <a:uFillTx/>
                  </a:endParaRPr>
                </a:p>
              </p:txBody>
            </p:sp>
            <p:sp>
              <p:nvSpPr>
                <p:cNvPr id="54" name="Rectangle 405">
                  <a:extLst>
                    <a:ext uri="{FF2B5EF4-FFF2-40B4-BE49-F238E27FC236}">
                      <a16:creationId xmlns:a16="http://schemas.microsoft.com/office/drawing/2014/main" id="{B6615C9F-E0A3-454A-9BE9-CDC154A9E781}"/>
                    </a:ext>
                  </a:extLst>
                </p:cNvPr>
                <p:cNvSpPr txBox="1">
                  <a:spLocks noChangeArrowheads="1"/>
                </p:cNvSpPr>
                <p:nvPr/>
              </p:nvSpPr>
              <p:spPr bwMode="auto">
                <a:xfrm>
                  <a:off x="251520" y="2643758"/>
                  <a:ext cx="936104" cy="288032"/>
                </a:xfrm>
                <a:prstGeom prst="rect">
                  <a:avLst/>
                </a:prstGeom>
                <a:noFill/>
                <a:ln>
                  <a:noFill/>
                </a:ln>
              </p:spPr>
              <p:txBody>
                <a:bodyPr/>
                <a:lstStyle>
                  <a:lvl1pPr marL="342900" indent="-342900" algn="l">
                    <a:spcBef>
                      <a:spcPts val="0"/>
                    </a:spcBef>
                    <a:spcAft>
                      <a:spcPts val="0"/>
                    </a:spcAft>
                    <a:buClr>
                      <a:schemeClr val="tx1"/>
                    </a:buClr>
                    <a:buFont typeface="Wingdings"/>
                    <a:defRPr sz="2600">
                      <a:solidFill>
                        <a:schemeClr val="tx1"/>
                      </a:solidFill>
                      <a:latin typeface="+mn-lt"/>
                      <a:ea typeface="+mn-ea"/>
                      <a:cs typeface="+mn-cs"/>
                    </a:defRPr>
                  </a:lvl1pPr>
                  <a:lvl2pPr marL="742950" indent="-285750" algn="l">
                    <a:spcBef>
                      <a:spcPts val="0"/>
                    </a:spcBef>
                    <a:spcAft>
                      <a:spcPts val="0"/>
                    </a:spcAft>
                    <a:buClr>
                      <a:schemeClr val="tx1"/>
                    </a:buClr>
                    <a:buFont typeface="Wingdings"/>
                    <a:defRPr sz="2600">
                      <a:solidFill>
                        <a:schemeClr val="tx1"/>
                      </a:solidFill>
                      <a:latin typeface="+mn-lt"/>
                    </a:defRPr>
                  </a:lvl2pPr>
                  <a:lvl3pPr marL="1143000" indent="-228600" algn="l">
                    <a:spcBef>
                      <a:spcPts val="0"/>
                    </a:spcBef>
                    <a:spcAft>
                      <a:spcPts val="0"/>
                    </a:spcAft>
                    <a:buClr>
                      <a:schemeClr val="tx1"/>
                    </a:buClr>
                    <a:buFont typeface="Wingdings"/>
                    <a:defRPr sz="2600">
                      <a:solidFill>
                        <a:schemeClr val="tx1"/>
                      </a:solidFill>
                      <a:latin typeface="+mn-lt"/>
                    </a:defRPr>
                  </a:lvl3pPr>
                  <a:lvl4pPr marL="1600200" indent="-228600" algn="l">
                    <a:spcBef>
                      <a:spcPts val="0"/>
                    </a:spcBef>
                    <a:spcAft>
                      <a:spcPts val="0"/>
                    </a:spcAft>
                    <a:buClr>
                      <a:schemeClr val="tx1"/>
                    </a:buClr>
                    <a:buFont typeface="Wingdings"/>
                    <a:defRPr sz="2600">
                      <a:solidFill>
                        <a:schemeClr val="tx1"/>
                      </a:solidFill>
                      <a:latin typeface="+mn-lt"/>
                    </a:defRPr>
                  </a:lvl4pPr>
                  <a:lvl5pPr marL="2057400" indent="-228600" algn="l">
                    <a:spcBef>
                      <a:spcPts val="0"/>
                    </a:spcBef>
                    <a:spcAft>
                      <a:spcPts val="0"/>
                    </a:spcAft>
                    <a:buClr>
                      <a:schemeClr val="tx1"/>
                    </a:buClr>
                    <a:buFont typeface="Wingdings"/>
                    <a:defRPr sz="2600">
                      <a:solidFill>
                        <a:schemeClr val="tx1"/>
                      </a:solidFill>
                      <a:latin typeface="+mn-lt"/>
                    </a:defRPr>
                  </a:lvl5pPr>
                  <a:lvl6pPr marL="2514600" indent="-228600" algn="l">
                    <a:spcBef>
                      <a:spcPts val="0"/>
                    </a:spcBef>
                    <a:spcAft>
                      <a:spcPts val="0"/>
                    </a:spcAft>
                    <a:buClr>
                      <a:schemeClr val="tx1"/>
                    </a:buClr>
                    <a:buFont typeface="Wingdings"/>
                    <a:defRPr sz="2600">
                      <a:solidFill>
                        <a:schemeClr val="tx1"/>
                      </a:solidFill>
                      <a:latin typeface="+mn-lt"/>
                    </a:defRPr>
                  </a:lvl6pPr>
                  <a:lvl7pPr marL="2971800" indent="-228600" algn="l">
                    <a:spcBef>
                      <a:spcPts val="0"/>
                    </a:spcBef>
                    <a:spcAft>
                      <a:spcPts val="0"/>
                    </a:spcAft>
                    <a:buClr>
                      <a:schemeClr val="tx1"/>
                    </a:buClr>
                    <a:buFont typeface="Wingdings"/>
                    <a:defRPr sz="2600">
                      <a:solidFill>
                        <a:schemeClr val="tx1"/>
                      </a:solidFill>
                      <a:latin typeface="+mn-lt"/>
                    </a:defRPr>
                  </a:lvl7pPr>
                  <a:lvl8pPr marL="3429000" indent="-228600" algn="l">
                    <a:spcBef>
                      <a:spcPts val="0"/>
                    </a:spcBef>
                    <a:spcAft>
                      <a:spcPts val="0"/>
                    </a:spcAft>
                    <a:buClr>
                      <a:schemeClr val="tx1"/>
                    </a:buClr>
                    <a:buFont typeface="Wingdings"/>
                    <a:defRPr sz="2600">
                      <a:solidFill>
                        <a:schemeClr val="tx1"/>
                      </a:solidFill>
                      <a:latin typeface="+mn-lt"/>
                    </a:defRPr>
                  </a:lvl8pPr>
                  <a:lvl9pPr marL="3886200" indent="-228600" algn="l">
                    <a:spcBef>
                      <a:spcPts val="0"/>
                    </a:spcBef>
                    <a:spcAft>
                      <a:spcPts val="0"/>
                    </a:spcAft>
                    <a:buClr>
                      <a:schemeClr val="tx1"/>
                    </a:buClr>
                    <a:buFont typeface="Wingdings"/>
                    <a:defRPr sz="2600">
                      <a:solidFill>
                        <a:schemeClr val="tx1"/>
                      </a:solidFill>
                      <a:latin typeface="+mn-lt"/>
                    </a:defRPr>
                  </a:lvl9pPr>
                </a:lstStyle>
                <a:p>
                  <a:pPr marL="0" marR="0" lvl="0" indent="0" algn="l" defTabSz="914400" eaLnBrk="1" fontAlgn="auto" latinLnBrk="0" hangingPunct="1">
                    <a:lnSpc>
                      <a:spcPct val="100000"/>
                    </a:lnSpc>
                    <a:spcBef>
                      <a:spcPts val="0"/>
                    </a:spcBef>
                    <a:spcAft>
                      <a:spcPts val="0"/>
                    </a:spcAft>
                    <a:buClr>
                      <a:srgbClr val="00589C"/>
                    </a:buClr>
                    <a:buSzTx/>
                    <a:buFont typeface="Wingdings"/>
                    <a:buNone/>
                    <a:tabLst/>
                    <a:defRPr/>
                  </a:pPr>
                  <a:r>
                    <a:rPr kumimoji="0" lang="de-DE" sz="900" b="0" i="0" u="none" strike="noStrike" kern="0" cap="none" spc="0" normalizeH="0" baseline="0" noProof="0">
                      <a:ln>
                        <a:noFill/>
                      </a:ln>
                      <a:solidFill>
                        <a:srgbClr val="000000"/>
                      </a:solidFill>
                      <a:effectLst/>
                      <a:uLnTx/>
                      <a:uFillTx/>
                      <a:latin typeface="Arial"/>
                      <a:cs typeface="Arial"/>
                    </a:rPr>
                    <a:t>Vadose zone</a:t>
                  </a:r>
                </a:p>
              </p:txBody>
            </p:sp>
          </p:grpSp>
          <p:grpSp>
            <p:nvGrpSpPr>
              <p:cNvPr id="46" name="Group 6">
                <a:extLst>
                  <a:ext uri="{FF2B5EF4-FFF2-40B4-BE49-F238E27FC236}">
                    <a16:creationId xmlns:a16="http://schemas.microsoft.com/office/drawing/2014/main" id="{F3139931-3A77-5143-A3F3-154C65A10DAB}"/>
                  </a:ext>
                </a:extLst>
              </p:cNvPr>
              <p:cNvGrpSpPr/>
              <p:nvPr/>
            </p:nvGrpSpPr>
            <p:grpSpPr bwMode="auto">
              <a:xfrm>
                <a:off x="563820" y="2859782"/>
                <a:ext cx="1440160" cy="504056"/>
                <a:chOff x="251520" y="2859782"/>
                <a:chExt cx="1440160" cy="504056"/>
              </a:xfrm>
            </p:grpSpPr>
            <p:sp>
              <p:nvSpPr>
                <p:cNvPr id="47" name="Rectangle 37">
                  <a:extLst>
                    <a:ext uri="{FF2B5EF4-FFF2-40B4-BE49-F238E27FC236}">
                      <a16:creationId xmlns:a16="http://schemas.microsoft.com/office/drawing/2014/main" id="{BF1DABA8-B6D6-0047-84A1-572F381A7954}"/>
                    </a:ext>
                  </a:extLst>
                </p:cNvPr>
                <p:cNvSpPr/>
                <p:nvPr/>
              </p:nvSpPr>
              <p:spPr bwMode="auto">
                <a:xfrm>
                  <a:off x="323528" y="2859782"/>
                  <a:ext cx="1368152" cy="504056"/>
                </a:xfrm>
                <a:prstGeom prst="rect">
                  <a:avLst/>
                </a:prstGeom>
                <a:solidFill>
                  <a:srgbClr val="00589C">
                    <a:lumMod val="20000"/>
                    <a:lumOff val="80000"/>
                    <a:alpha val="30000"/>
                  </a:srgb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
                      <a:srgbClr val="000000"/>
                    </a:buClr>
                    <a:buSzTx/>
                    <a:buFont typeface="Wingdings"/>
                    <a:buNone/>
                    <a:tabLst/>
                    <a:defRPr/>
                  </a:pPr>
                  <a:endParaRPr kumimoji="0" lang="en-US" sz="2600" b="0" i="0" u="none" strike="noStrike" kern="0" cap="none" spc="0" normalizeH="0" baseline="0" noProof="0">
                    <a:ln>
                      <a:noFill/>
                    </a:ln>
                    <a:solidFill>
                      <a:srgbClr val="808080"/>
                    </a:solidFill>
                    <a:effectLst/>
                    <a:uLnTx/>
                    <a:uFillTx/>
                  </a:endParaRPr>
                </a:p>
              </p:txBody>
            </p:sp>
            <p:sp>
              <p:nvSpPr>
                <p:cNvPr id="48" name="Rectangle 405">
                  <a:extLst>
                    <a:ext uri="{FF2B5EF4-FFF2-40B4-BE49-F238E27FC236}">
                      <a16:creationId xmlns:a16="http://schemas.microsoft.com/office/drawing/2014/main" id="{E8C427DB-0337-3545-9E1F-1855B0A6BC7A}"/>
                    </a:ext>
                  </a:extLst>
                </p:cNvPr>
                <p:cNvSpPr txBox="1">
                  <a:spLocks noChangeArrowheads="1"/>
                </p:cNvSpPr>
                <p:nvPr/>
              </p:nvSpPr>
              <p:spPr bwMode="auto">
                <a:xfrm>
                  <a:off x="251520" y="2931790"/>
                  <a:ext cx="864096" cy="288032"/>
                </a:xfrm>
                <a:prstGeom prst="rect">
                  <a:avLst/>
                </a:prstGeom>
                <a:noFill/>
                <a:ln>
                  <a:noFill/>
                </a:ln>
              </p:spPr>
              <p:txBody>
                <a:bodyPr/>
                <a:lstStyle>
                  <a:lvl1pPr marL="342900" indent="-342900" algn="l">
                    <a:spcBef>
                      <a:spcPts val="0"/>
                    </a:spcBef>
                    <a:spcAft>
                      <a:spcPts val="0"/>
                    </a:spcAft>
                    <a:buClr>
                      <a:schemeClr val="tx1"/>
                    </a:buClr>
                    <a:buFont typeface="Wingdings"/>
                    <a:defRPr sz="2600">
                      <a:solidFill>
                        <a:schemeClr val="tx1"/>
                      </a:solidFill>
                      <a:latin typeface="+mn-lt"/>
                      <a:ea typeface="+mn-ea"/>
                      <a:cs typeface="+mn-cs"/>
                    </a:defRPr>
                  </a:lvl1pPr>
                  <a:lvl2pPr marL="742950" indent="-285750" algn="l">
                    <a:spcBef>
                      <a:spcPts val="0"/>
                    </a:spcBef>
                    <a:spcAft>
                      <a:spcPts val="0"/>
                    </a:spcAft>
                    <a:buClr>
                      <a:schemeClr val="tx1"/>
                    </a:buClr>
                    <a:buFont typeface="Wingdings"/>
                    <a:defRPr sz="2600">
                      <a:solidFill>
                        <a:schemeClr val="tx1"/>
                      </a:solidFill>
                      <a:latin typeface="+mn-lt"/>
                    </a:defRPr>
                  </a:lvl2pPr>
                  <a:lvl3pPr marL="1143000" indent="-228600" algn="l">
                    <a:spcBef>
                      <a:spcPts val="0"/>
                    </a:spcBef>
                    <a:spcAft>
                      <a:spcPts val="0"/>
                    </a:spcAft>
                    <a:buClr>
                      <a:schemeClr val="tx1"/>
                    </a:buClr>
                    <a:buFont typeface="Wingdings"/>
                    <a:defRPr sz="2600">
                      <a:solidFill>
                        <a:schemeClr val="tx1"/>
                      </a:solidFill>
                      <a:latin typeface="+mn-lt"/>
                    </a:defRPr>
                  </a:lvl3pPr>
                  <a:lvl4pPr marL="1600200" indent="-228600" algn="l">
                    <a:spcBef>
                      <a:spcPts val="0"/>
                    </a:spcBef>
                    <a:spcAft>
                      <a:spcPts val="0"/>
                    </a:spcAft>
                    <a:buClr>
                      <a:schemeClr val="tx1"/>
                    </a:buClr>
                    <a:buFont typeface="Wingdings"/>
                    <a:defRPr sz="2600">
                      <a:solidFill>
                        <a:schemeClr val="tx1"/>
                      </a:solidFill>
                      <a:latin typeface="+mn-lt"/>
                    </a:defRPr>
                  </a:lvl4pPr>
                  <a:lvl5pPr marL="2057400" indent="-228600" algn="l">
                    <a:spcBef>
                      <a:spcPts val="0"/>
                    </a:spcBef>
                    <a:spcAft>
                      <a:spcPts val="0"/>
                    </a:spcAft>
                    <a:buClr>
                      <a:schemeClr val="tx1"/>
                    </a:buClr>
                    <a:buFont typeface="Wingdings"/>
                    <a:defRPr sz="2600">
                      <a:solidFill>
                        <a:schemeClr val="tx1"/>
                      </a:solidFill>
                      <a:latin typeface="+mn-lt"/>
                    </a:defRPr>
                  </a:lvl5pPr>
                  <a:lvl6pPr marL="2514600" indent="-228600" algn="l">
                    <a:spcBef>
                      <a:spcPts val="0"/>
                    </a:spcBef>
                    <a:spcAft>
                      <a:spcPts val="0"/>
                    </a:spcAft>
                    <a:buClr>
                      <a:schemeClr val="tx1"/>
                    </a:buClr>
                    <a:buFont typeface="Wingdings"/>
                    <a:defRPr sz="2600">
                      <a:solidFill>
                        <a:schemeClr val="tx1"/>
                      </a:solidFill>
                      <a:latin typeface="+mn-lt"/>
                    </a:defRPr>
                  </a:lvl6pPr>
                  <a:lvl7pPr marL="2971800" indent="-228600" algn="l">
                    <a:spcBef>
                      <a:spcPts val="0"/>
                    </a:spcBef>
                    <a:spcAft>
                      <a:spcPts val="0"/>
                    </a:spcAft>
                    <a:buClr>
                      <a:schemeClr val="tx1"/>
                    </a:buClr>
                    <a:buFont typeface="Wingdings"/>
                    <a:defRPr sz="2600">
                      <a:solidFill>
                        <a:schemeClr val="tx1"/>
                      </a:solidFill>
                      <a:latin typeface="+mn-lt"/>
                    </a:defRPr>
                  </a:lvl7pPr>
                  <a:lvl8pPr marL="3429000" indent="-228600" algn="l">
                    <a:spcBef>
                      <a:spcPts val="0"/>
                    </a:spcBef>
                    <a:spcAft>
                      <a:spcPts val="0"/>
                    </a:spcAft>
                    <a:buClr>
                      <a:schemeClr val="tx1"/>
                    </a:buClr>
                    <a:buFont typeface="Wingdings"/>
                    <a:defRPr sz="2600">
                      <a:solidFill>
                        <a:schemeClr val="tx1"/>
                      </a:solidFill>
                      <a:latin typeface="+mn-lt"/>
                    </a:defRPr>
                  </a:lvl8pPr>
                  <a:lvl9pPr marL="3886200" indent="-228600" algn="l">
                    <a:spcBef>
                      <a:spcPts val="0"/>
                    </a:spcBef>
                    <a:spcAft>
                      <a:spcPts val="0"/>
                    </a:spcAft>
                    <a:buClr>
                      <a:schemeClr val="tx1"/>
                    </a:buClr>
                    <a:buFont typeface="Wingdings"/>
                    <a:defRPr sz="2600">
                      <a:solidFill>
                        <a:schemeClr val="tx1"/>
                      </a:solidFill>
                      <a:latin typeface="+mn-lt"/>
                    </a:defRPr>
                  </a:lvl9pPr>
                </a:lstStyle>
                <a:p>
                  <a:pPr marL="0" marR="0" lvl="0" indent="0" algn="ctr" defTabSz="914400" eaLnBrk="1" fontAlgn="auto" latinLnBrk="0" hangingPunct="1">
                    <a:lnSpc>
                      <a:spcPct val="100000"/>
                    </a:lnSpc>
                    <a:spcBef>
                      <a:spcPts val="0"/>
                    </a:spcBef>
                    <a:spcAft>
                      <a:spcPts val="0"/>
                    </a:spcAft>
                    <a:buClr>
                      <a:srgbClr val="00589C"/>
                    </a:buClr>
                    <a:buSzTx/>
                    <a:buFont typeface="Wingdings"/>
                    <a:buNone/>
                    <a:tabLst/>
                    <a:defRPr/>
                  </a:pPr>
                  <a:r>
                    <a:rPr kumimoji="0" lang="de-DE" sz="900" b="0" i="0" u="none" strike="noStrike" kern="0" cap="none" spc="0" normalizeH="0" baseline="0" noProof="0">
                      <a:ln>
                        <a:noFill/>
                      </a:ln>
                      <a:solidFill>
                        <a:srgbClr val="000000"/>
                      </a:solidFill>
                      <a:effectLst/>
                      <a:uLnTx/>
                      <a:uFillTx/>
                      <a:latin typeface="Arial"/>
                      <a:cs typeface="Arial"/>
                    </a:rPr>
                    <a:t>Groundwater zone</a:t>
                  </a:r>
                </a:p>
              </p:txBody>
            </p:sp>
          </p:grpSp>
        </p:grpSp>
      </p:gr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xmlns:m="http://schemas.openxmlformats.org/officeDocument/2006/math" xmlns:w="http://schemas.openxmlformats.org/wordprocessingml/2006/main">
      <p:transition spd="slow" advClick="1">
        <p:fade thruBlk="0"/>
      </p:transition>
    </mc:Fallback>
  </mc:AlternateContent>
</p:sld>
</file>

<file path=ppt/theme/theme1.xml><?xml version="1.0" encoding="utf-8"?>
<a:theme xmlns:a="http://schemas.openxmlformats.org/drawingml/2006/main" name="2_Titelfolie Vollbild">
  <a:themeElements>
    <a:clrScheme name="UFZ-PPT">
      <a:dk1>
        <a:srgbClr val="38382F"/>
      </a:dk1>
      <a:lt1>
        <a:sysClr val="window" lastClr="FFFFFF"/>
      </a:lt1>
      <a:dk2>
        <a:srgbClr val="005AA0"/>
      </a:dk2>
      <a:lt2>
        <a:srgbClr val="FFFFFF"/>
      </a:lt2>
      <a:accent1>
        <a:srgbClr val="88AE33"/>
      </a:accent1>
      <a:accent2>
        <a:srgbClr val="44AADD"/>
      </a:accent2>
      <a:accent3>
        <a:srgbClr val="A40228"/>
      </a:accent3>
      <a:accent4>
        <a:srgbClr val="008877"/>
      </a:accent4>
      <a:accent5>
        <a:srgbClr val="E6AE13"/>
      </a:accent5>
      <a:accent6>
        <a:srgbClr val="69217C"/>
      </a:accent6>
      <a:hlink>
        <a:srgbClr val="70705E"/>
      </a:hlink>
      <a:folHlink>
        <a:srgbClr val="70705E"/>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Master: Inhaltsfolien">
  <a:themeElements>
    <a:clrScheme name="Benutzerdefiniert 1">
      <a:dk1>
        <a:srgbClr val="38382F"/>
      </a:dk1>
      <a:lt1>
        <a:sysClr val="window" lastClr="FFFFFF"/>
      </a:lt1>
      <a:dk2>
        <a:srgbClr val="005AA0"/>
      </a:dk2>
      <a:lt2>
        <a:srgbClr val="FFFFFF"/>
      </a:lt2>
      <a:accent1>
        <a:srgbClr val="005AA0"/>
      </a:accent1>
      <a:accent2>
        <a:srgbClr val="44AADD"/>
      </a:accent2>
      <a:accent3>
        <a:srgbClr val="A40228"/>
      </a:accent3>
      <a:accent4>
        <a:srgbClr val="008877"/>
      </a:accent4>
      <a:accent5>
        <a:srgbClr val="E6AE13"/>
      </a:accent5>
      <a:accent6>
        <a:srgbClr val="69217C"/>
      </a:accent6>
      <a:hlink>
        <a:srgbClr val="70705E"/>
      </a:hlink>
      <a:folHlink>
        <a:srgbClr val="70705E"/>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Inhaltsfol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elmholtz_Klima_Initiative_4zu3_Vorlage_2020_EN_FotoReferent" id="{6DA5C2CF-7BB5-EB48-A5DB-A2AEC86F3206}" vid="{70CC107B-C2F9-D342-8502-51F3961BCCB5}"/>
    </a:ext>
  </a:extLst>
</a:theme>
</file>

<file path=ppt/theme/theme12.xml><?xml version="1.0" encoding="utf-8"?>
<a:theme xmlns:a="http://schemas.openxmlformats.org/drawingml/2006/main" name="3_Inhalt Vollbild">
  <a:themeElements>
    <a:clrScheme name="Benutzerdefiniert 1">
      <a:dk1>
        <a:srgbClr val="38382F"/>
      </a:dk1>
      <a:lt1>
        <a:sysClr val="window" lastClr="FFFFFF"/>
      </a:lt1>
      <a:dk2>
        <a:srgbClr val="005AA0"/>
      </a:dk2>
      <a:lt2>
        <a:srgbClr val="FFFFFF"/>
      </a:lt2>
      <a:accent1>
        <a:srgbClr val="005AA0"/>
      </a:accent1>
      <a:accent2>
        <a:srgbClr val="44AADD"/>
      </a:accent2>
      <a:accent3>
        <a:srgbClr val="A40228"/>
      </a:accent3>
      <a:accent4>
        <a:srgbClr val="008877"/>
      </a:accent4>
      <a:accent5>
        <a:srgbClr val="E6AE13"/>
      </a:accent5>
      <a:accent6>
        <a:srgbClr val="69217C"/>
      </a:accent6>
      <a:hlink>
        <a:srgbClr val="70705E"/>
      </a:hlink>
      <a:folHlink>
        <a:srgbClr val="70705E"/>
      </a:folHlink>
    </a:clrScheme>
    <a:fontScheme name="Larissa Klassisch 2">
      <a:majorFont>
        <a:latin typeface="Arial"/>
        <a:ea typeface="Arial"/>
        <a:cs typeface="Arial"/>
      </a:majorFont>
      <a:minorFont>
        <a:latin typeface="Arial"/>
        <a:ea typeface="Arial"/>
        <a:cs typeface="Arial"/>
      </a:minorFont>
    </a:fontScheme>
    <a:fmtScheme name="Larissa">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13.xml><?xml version="1.0" encoding="utf-8"?>
<a:theme xmlns:a="http://schemas.openxmlformats.org/drawingml/2006/main" name="Master_RUs_1-6">
  <a:themeElements>
    <a:clrScheme name="Leere Präsentation 1">
      <a:dk1>
        <a:srgbClr val="000000"/>
      </a:dk1>
      <a:lt1>
        <a:srgbClr val="FFFFFF"/>
      </a:lt1>
      <a:dk2>
        <a:srgbClr val="FFFFFF"/>
      </a:dk2>
      <a:lt2>
        <a:srgbClr val="808080"/>
      </a:lt2>
      <a:accent1>
        <a:srgbClr val="00589C"/>
      </a:accent1>
      <a:accent2>
        <a:srgbClr val="C0C0C0"/>
      </a:accent2>
      <a:accent3>
        <a:srgbClr val="FFFFFF"/>
      </a:accent3>
      <a:accent4>
        <a:srgbClr val="000000"/>
      </a:accent4>
      <a:accent5>
        <a:srgbClr val="AAB4CB"/>
      </a:accent5>
      <a:accent6>
        <a:srgbClr val="AEAEAE"/>
      </a:accent6>
      <a:hlink>
        <a:srgbClr val="00589C"/>
      </a:hlink>
      <a:folHlink>
        <a:srgbClr val="D42D12"/>
      </a:folHlink>
    </a:clrScheme>
    <a:fontScheme name="Leere Präsentation">
      <a:majorFont>
        <a:latin typeface="Arial"/>
        <a:ea typeface="Arial"/>
        <a:cs typeface="Arial"/>
      </a:majorFont>
      <a:minorFont>
        <a:latin typeface="Arial"/>
        <a:ea typeface="Arial"/>
        <a:cs typeface="Arial"/>
      </a:minorFont>
    </a:fontScheme>
    <a:fmtScheme name="Larissa">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xfrm>
          <a:off x="0" y="0"/>
          <a:ext cx="1" cy="1"/>
        </a:xfrm>
        <a:prstGeom prst="rect">
          <a:avLst/>
        </a:prstGeom>
        <a:noFill/>
        <a:ln w="9525" cap="flat" cmpd="sng" algn="ctr">
          <a:solidFill>
            <a:schemeClr val="bg2"/>
          </a:solidFill>
          <a:prstDash val="solid"/>
          <a:round/>
          <a:headEnd type="none" w="med" len="med"/>
          <a:tailEnd type="none" w="med" len="med"/>
        </a:ln>
      </a:spPr>
      <a:bodyPr/>
      <a:lstStyle/>
    </a:spDef>
    <a:lnDef>
      <a:spPr bwMode="auto">
        <a:xfrm>
          <a:off x="0" y="0"/>
          <a:ext cx="1" cy="1"/>
        </a:xfrm>
        <a:prstGeom prst="rect">
          <a:avLst/>
        </a:prstGeom>
        <a:noFill/>
        <a:ln w="9525" cap="flat" cmpd="sng" algn="ctr">
          <a:solidFill>
            <a:schemeClr val="bg2"/>
          </a:solidFill>
          <a:prstDash val="solid"/>
          <a:round/>
          <a:headEnd type="none" w="med" len="med"/>
          <a:tailEnd type="none" w="med" len="med"/>
        </a:ln>
      </a:spPr>
      <a:bodyPr/>
      <a:lstStyle/>
    </a:lnDef>
    <a:txDef>
      <a:spPr bwMode="auto">
        <a:prstGeom prst="rect">
          <a:avLst/>
        </a:prstGeom>
        <a:noFill/>
      </a:spPr>
      <a:bodyPr/>
      <a:lstStyle/>
    </a:txDef>
  </a:objectDefaults>
  <a:extraClrSchemeLst>
    <a:extraClrScheme>
      <a:clrScheme name="Leere Präsentation 1">
        <a:dk1>
          <a:srgbClr val="000000"/>
        </a:dk1>
        <a:lt1>
          <a:srgbClr val="FFFFFF"/>
        </a:lt1>
        <a:dk2>
          <a:srgbClr val="FFFFFF"/>
        </a:dk2>
        <a:lt2>
          <a:srgbClr val="808080"/>
        </a:lt2>
        <a:accent1>
          <a:srgbClr val="00589C"/>
        </a:accent1>
        <a:accent2>
          <a:srgbClr val="C0C0C0"/>
        </a:accent2>
        <a:accent3>
          <a:srgbClr val="FFFFFF"/>
        </a:accent3>
        <a:accent4>
          <a:srgbClr val="000000"/>
        </a:accent4>
        <a:accent5>
          <a:srgbClr val="AAB4CB"/>
        </a:accent5>
        <a:accent6>
          <a:srgbClr val="AEAEAE"/>
        </a:accent6>
        <a:hlink>
          <a:srgbClr val="00589C"/>
        </a:hlink>
        <a:folHlink>
          <a:srgbClr val="D42D1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ster: Inhaltsfolien">
  <a:themeElements>
    <a:clrScheme name="Benutzerdefiniert 1">
      <a:dk1>
        <a:srgbClr val="38382F"/>
      </a:dk1>
      <a:lt1>
        <a:sysClr val="window" lastClr="FFFFFF"/>
      </a:lt1>
      <a:dk2>
        <a:srgbClr val="005AA0"/>
      </a:dk2>
      <a:lt2>
        <a:srgbClr val="FFFFFF"/>
      </a:lt2>
      <a:accent1>
        <a:srgbClr val="005AA0"/>
      </a:accent1>
      <a:accent2>
        <a:srgbClr val="44AADD"/>
      </a:accent2>
      <a:accent3>
        <a:srgbClr val="A40228"/>
      </a:accent3>
      <a:accent4>
        <a:srgbClr val="008877"/>
      </a:accent4>
      <a:accent5>
        <a:srgbClr val="E6AE13"/>
      </a:accent5>
      <a:accent6>
        <a:srgbClr val="69217C"/>
      </a:accent6>
      <a:hlink>
        <a:srgbClr val="70705E"/>
      </a:hlink>
      <a:folHlink>
        <a:srgbClr val="70705E"/>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5_Master: Inhaltsfolien">
  <a:themeElements>
    <a:clrScheme name="UFZ-PPT">
      <a:dk1>
        <a:srgbClr val="38382F"/>
      </a:dk1>
      <a:lt1>
        <a:sysClr val="window" lastClr="FFFFFF"/>
      </a:lt1>
      <a:dk2>
        <a:srgbClr val="005AA0"/>
      </a:dk2>
      <a:lt2>
        <a:srgbClr val="FFFFFF"/>
      </a:lt2>
      <a:accent1>
        <a:srgbClr val="88AE33"/>
      </a:accent1>
      <a:accent2>
        <a:srgbClr val="44AADD"/>
      </a:accent2>
      <a:accent3>
        <a:srgbClr val="A40228"/>
      </a:accent3>
      <a:accent4>
        <a:srgbClr val="008877"/>
      </a:accent4>
      <a:accent5>
        <a:srgbClr val="E6AE13"/>
      </a:accent5>
      <a:accent6>
        <a:srgbClr val="69217C"/>
      </a:accent6>
      <a:hlink>
        <a:srgbClr val="70705E"/>
      </a:hlink>
      <a:folHlink>
        <a:srgbClr val="70705E"/>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aster: Inhaltsfolien">
  <a:themeElements>
    <a:clrScheme name="Benutzerdefiniert 1">
      <a:dk1>
        <a:srgbClr val="38382F"/>
      </a:dk1>
      <a:lt1>
        <a:sysClr val="window" lastClr="FFFFFF"/>
      </a:lt1>
      <a:dk2>
        <a:srgbClr val="005AA0"/>
      </a:dk2>
      <a:lt2>
        <a:srgbClr val="FFFFFF"/>
      </a:lt2>
      <a:accent1>
        <a:srgbClr val="005AA0"/>
      </a:accent1>
      <a:accent2>
        <a:srgbClr val="44AADD"/>
      </a:accent2>
      <a:accent3>
        <a:srgbClr val="A40228"/>
      </a:accent3>
      <a:accent4>
        <a:srgbClr val="008877"/>
      </a:accent4>
      <a:accent5>
        <a:srgbClr val="E6AE13"/>
      </a:accent5>
      <a:accent6>
        <a:srgbClr val="69217C"/>
      </a:accent6>
      <a:hlink>
        <a:srgbClr val="70705E"/>
      </a:hlink>
      <a:folHlink>
        <a:srgbClr val="70705E"/>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Master: Inhaltsfolien">
  <a:themeElements>
    <a:clrScheme name="Benutzerdefiniert 1">
      <a:dk1>
        <a:srgbClr val="38382F"/>
      </a:dk1>
      <a:lt1>
        <a:sysClr val="window" lastClr="FFFFFF"/>
      </a:lt1>
      <a:dk2>
        <a:srgbClr val="005AA0"/>
      </a:dk2>
      <a:lt2>
        <a:srgbClr val="FFFFFF"/>
      </a:lt2>
      <a:accent1>
        <a:srgbClr val="005AA0"/>
      </a:accent1>
      <a:accent2>
        <a:srgbClr val="44AADD"/>
      </a:accent2>
      <a:accent3>
        <a:srgbClr val="A40228"/>
      </a:accent3>
      <a:accent4>
        <a:srgbClr val="008877"/>
      </a:accent4>
      <a:accent5>
        <a:srgbClr val="E6AE13"/>
      </a:accent5>
      <a:accent6>
        <a:srgbClr val="69217C"/>
      </a:accent6>
      <a:hlink>
        <a:srgbClr val="70705E"/>
      </a:hlink>
      <a:folHlink>
        <a:srgbClr val="70705E"/>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Master: Inhaltsfolien">
  <a:themeElements>
    <a:clrScheme name="Benutzerdefiniert 1">
      <a:dk1>
        <a:srgbClr val="38382F"/>
      </a:dk1>
      <a:lt1>
        <a:sysClr val="window" lastClr="FFFFFF"/>
      </a:lt1>
      <a:dk2>
        <a:srgbClr val="005AA0"/>
      </a:dk2>
      <a:lt2>
        <a:srgbClr val="FFFFFF"/>
      </a:lt2>
      <a:accent1>
        <a:srgbClr val="005AA0"/>
      </a:accent1>
      <a:accent2>
        <a:srgbClr val="44AADD"/>
      </a:accent2>
      <a:accent3>
        <a:srgbClr val="A40228"/>
      </a:accent3>
      <a:accent4>
        <a:srgbClr val="008877"/>
      </a:accent4>
      <a:accent5>
        <a:srgbClr val="E6AE13"/>
      </a:accent5>
      <a:accent6>
        <a:srgbClr val="69217C"/>
      </a:accent6>
      <a:hlink>
        <a:srgbClr val="70705E"/>
      </a:hlink>
      <a:folHlink>
        <a:srgbClr val="70705E"/>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Master: Inhaltsfolien">
  <a:themeElements>
    <a:clrScheme name="Benutzerdefiniert 1">
      <a:dk1>
        <a:srgbClr val="38382F"/>
      </a:dk1>
      <a:lt1>
        <a:sysClr val="window" lastClr="FFFFFF"/>
      </a:lt1>
      <a:dk2>
        <a:srgbClr val="005AA0"/>
      </a:dk2>
      <a:lt2>
        <a:srgbClr val="FFFFFF"/>
      </a:lt2>
      <a:accent1>
        <a:srgbClr val="005AA0"/>
      </a:accent1>
      <a:accent2>
        <a:srgbClr val="44AADD"/>
      </a:accent2>
      <a:accent3>
        <a:srgbClr val="A40228"/>
      </a:accent3>
      <a:accent4>
        <a:srgbClr val="008877"/>
      </a:accent4>
      <a:accent5>
        <a:srgbClr val="E6AE13"/>
      </a:accent5>
      <a:accent6>
        <a:srgbClr val="69217C"/>
      </a:accent6>
      <a:hlink>
        <a:srgbClr val="70705E"/>
      </a:hlink>
      <a:folHlink>
        <a:srgbClr val="70705E"/>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BA02E80-D97B-BB4E-9463-06AA165769A6}" vid="{5196EADF-DCBB-9C41-A65B-81DF0ACF330F}"/>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3200" dirty="0" smtClean="0">
            <a:solidFill>
              <a:srgbClr val="00B0F0"/>
            </a:solidFill>
            <a:latin typeface="Roboto Regular"/>
            <a:ea typeface="Robot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1076</Words>
  <Application>Microsoft Macintosh PowerPoint</Application>
  <PresentationFormat>Breitbild</PresentationFormat>
  <Paragraphs>175</Paragraphs>
  <Slides>14</Slides>
  <Notes>12</Notes>
  <HiddenSlides>1</HiddenSlides>
  <MMClips>0</MMClips>
  <ScaleCrop>false</ScaleCrop>
  <HeadingPairs>
    <vt:vector size="6" baseType="variant">
      <vt:variant>
        <vt:lpstr>Verwendete Schriftarten</vt:lpstr>
      </vt:variant>
      <vt:variant>
        <vt:i4>9</vt:i4>
      </vt:variant>
      <vt:variant>
        <vt:lpstr>Design</vt:lpstr>
      </vt:variant>
      <vt:variant>
        <vt:i4>13</vt:i4>
      </vt:variant>
      <vt:variant>
        <vt:lpstr>Folientitel</vt:lpstr>
      </vt:variant>
      <vt:variant>
        <vt:i4>14</vt:i4>
      </vt:variant>
    </vt:vector>
  </HeadingPairs>
  <TitlesOfParts>
    <vt:vector size="36" baseType="lpstr">
      <vt:lpstr>Arial</vt:lpstr>
      <vt:lpstr>Calibri</vt:lpstr>
      <vt:lpstr>Calibri Light</vt:lpstr>
      <vt:lpstr>Open Sans</vt:lpstr>
      <vt:lpstr>Roboto</vt:lpstr>
      <vt:lpstr>Roboto Light</vt:lpstr>
      <vt:lpstr>Roboto Regular</vt:lpstr>
      <vt:lpstr>Times New Roman</vt:lpstr>
      <vt:lpstr>Wingdings</vt:lpstr>
      <vt:lpstr>2_Titelfolie Vollbild</vt:lpstr>
      <vt:lpstr>1_Master: Inhaltsfolien</vt:lpstr>
      <vt:lpstr>15_Master: Inhaltsfolien</vt:lpstr>
      <vt:lpstr>Master: Inhaltsfolien</vt:lpstr>
      <vt:lpstr>10_Master: Inhaltsfolien</vt:lpstr>
      <vt:lpstr>2_Master: Inhaltsfolien</vt:lpstr>
      <vt:lpstr>3_Master: Inhaltsfolien</vt:lpstr>
      <vt:lpstr>2_Office Theme</vt:lpstr>
      <vt:lpstr>1_Office Theme</vt:lpstr>
      <vt:lpstr>4_Master: Inhaltsfolien</vt:lpstr>
      <vt:lpstr>2_Inhaltsfolie</vt:lpstr>
      <vt:lpstr>3_Inhalt Vollbild</vt:lpstr>
      <vt:lpstr>Master_RUs_1-6</vt:lpstr>
      <vt:lpstr>PowerPoint-Präsentation</vt:lpstr>
      <vt:lpstr>Framing the Environmental Dimension of SDGs UNEP’s Medium-Term Strategy (MTS) 2022-2025  </vt:lpstr>
      <vt:lpstr>Bridging from Data to Prediction and Services Reality Check: Global Water Quality In- Situ Data Collection &amp; SDG Indicator 6.3.2 - 2020 data drive results</vt:lpstr>
      <vt:lpstr>Bridging from Data to Prediction and Services Towards Data &amp; Modelling Driven near Realtime High-Resolution Services on Water</vt:lpstr>
      <vt:lpstr>PowerPoint-Präsentation</vt:lpstr>
      <vt:lpstr>Key Elements of a Water-DT</vt:lpstr>
      <vt:lpstr>The Water Dynamics: Consistent from Global to Regional to Local </vt:lpstr>
      <vt:lpstr>Water Quality at Catchment Scale</vt:lpstr>
      <vt:lpstr>Water-DT: Integration of Quantity and Quality Modeling across scales</vt:lpstr>
      <vt:lpstr>Modeling Multiscale Parameter Regionalization (MPR)</vt:lpstr>
      <vt:lpstr>PowerPoint-Präsentation</vt:lpstr>
      <vt:lpstr>Land &amp; Ocean: Plastics – from Inland to Sea</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Gespräch DEIS (Bosch)</dc:title>
  <dc:creator>Microsoft Office-Benutzer</dc:creator>
  <cp:lastModifiedBy>Microsoft Office-Benutzer</cp:lastModifiedBy>
  <cp:revision>260</cp:revision>
  <cp:lastPrinted>2021-02-11T06:00:46Z</cp:lastPrinted>
  <dcterms:created xsi:type="dcterms:W3CDTF">2020-12-06T18:12:41Z</dcterms:created>
  <dcterms:modified xsi:type="dcterms:W3CDTF">2021-11-22T11:03:32Z</dcterms:modified>
</cp:coreProperties>
</file>