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x-msvide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
  </p:notesMasterIdLst>
  <p:handoutMasterIdLst>
    <p:handoutMasterId r:id="rId6"/>
  </p:handoutMasterIdLst>
  <p:sldIdLst>
    <p:sldId id="577" r:id="rId2"/>
    <p:sldId id="576" r:id="rId3"/>
    <p:sldId id="578" r:id="rId4"/>
  </p:sldIdLst>
  <p:sldSz cx="12192000" cy="6858000"/>
  <p:notesSz cx="7104063" cy="10234613"/>
  <p:custShowLst>
    <p:custShow name="Custom Show 1" id="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92" userDrawn="1">
          <p15:clr>
            <a:srgbClr val="A4A3A4"/>
          </p15:clr>
        </p15:guide>
        <p15:guide id="2" pos="3840" userDrawn="1">
          <p15:clr>
            <a:srgbClr val="A4A3A4"/>
          </p15:clr>
        </p15:guide>
        <p15:guide id="3" orient="horz" pos="797">
          <p15:clr>
            <a:srgbClr val="A4A3A4"/>
          </p15:clr>
        </p15:guide>
        <p15:guide id="4" pos="3807">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4D4D"/>
    <a:srgbClr val="5CC47C"/>
    <a:srgbClr val="3DC78F"/>
    <a:srgbClr val="31A978"/>
    <a:srgbClr val="B59CC8"/>
    <a:srgbClr val="F9D3D3"/>
    <a:srgbClr val="9F7EB8"/>
    <a:srgbClr val="A870D6"/>
    <a:srgbClr val="23A963"/>
    <a:srgbClr val="21AB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2589" autoAdjust="0"/>
  </p:normalViewPr>
  <p:slideViewPr>
    <p:cSldViewPr snapToGrid="0">
      <p:cViewPr varScale="1">
        <p:scale>
          <a:sx n="50" d="100"/>
          <a:sy n="50" d="100"/>
        </p:scale>
        <p:origin x="408" y="32"/>
      </p:cViewPr>
      <p:guideLst>
        <p:guide orient="horz" pos="2092"/>
        <p:guide pos="3840"/>
        <p:guide orient="horz" pos="797"/>
        <p:guide pos="3807"/>
      </p:guideLst>
    </p:cSldViewPr>
  </p:slideViewPr>
  <p:notesTextViewPr>
    <p:cViewPr>
      <p:scale>
        <a:sx n="3" d="2"/>
        <a:sy n="3" d="2"/>
      </p:scale>
      <p:origin x="0" y="0"/>
    </p:cViewPr>
  </p:notesTextViewPr>
  <p:sorterViewPr>
    <p:cViewPr varScale="1">
      <p:scale>
        <a:sx n="1" d="1"/>
        <a:sy n="1" d="1"/>
      </p:scale>
      <p:origin x="0" y="0"/>
    </p:cViewPr>
  </p:sorterViewPr>
  <p:notesViewPr>
    <p:cSldViewPr snapToGrid="0" snapToObjects="1" showGuides="1">
      <p:cViewPr varScale="1">
        <p:scale>
          <a:sx n="47" d="100"/>
          <a:sy n="47" d="100"/>
        </p:scale>
        <p:origin x="2748" y="40"/>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handoutMaster" Target="handoutMasters/handoutMaster1.xml"/><Relationship Id="rId5" Type="http://schemas.openxmlformats.org/officeDocument/2006/relationships/notesMaster" Target="notesMasters/notesMaster1.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GB" dirty="0"/>
          </a:p>
        </p:txBody>
      </p:sp>
      <p:sp>
        <p:nvSpPr>
          <p:cNvPr id="3" name="Date Placeholder 2"/>
          <p:cNvSpPr>
            <a:spLocks noGrp="1"/>
          </p:cNvSpPr>
          <p:nvPr>
            <p:ph type="dt" sz="quarter" idx="1"/>
          </p:nvPr>
        </p:nvSpPr>
        <p:spPr>
          <a:xfrm>
            <a:off x="4023992" y="0"/>
            <a:ext cx="3078427" cy="513508"/>
          </a:xfrm>
          <a:prstGeom prst="rect">
            <a:avLst/>
          </a:prstGeom>
        </p:spPr>
        <p:txBody>
          <a:bodyPr vert="horz" lIns="99075" tIns="49538" rIns="99075" bIns="49538" rtlCol="0"/>
          <a:lstStyle>
            <a:lvl1pPr algn="r">
              <a:defRPr sz="1300"/>
            </a:lvl1pPr>
          </a:lstStyle>
          <a:p>
            <a:fld id="{3A939EFE-0303-44F6-9A16-FD3B5E015DB1}" type="datetimeFigureOut">
              <a:rPr lang="en-GB" smtClean="0"/>
              <a:t>08/10/2021</a:t>
            </a:fld>
            <a:endParaRPr lang="en-GB" dirty="0"/>
          </a:p>
        </p:txBody>
      </p:sp>
      <p:sp>
        <p:nvSpPr>
          <p:cNvPr id="4" name="Footer Placeholder 3"/>
          <p:cNvSpPr>
            <a:spLocks noGrp="1"/>
          </p:cNvSpPr>
          <p:nvPr>
            <p:ph type="ftr" sz="quarter" idx="2"/>
          </p:nvPr>
        </p:nvSpPr>
        <p:spPr>
          <a:xfrm>
            <a:off x="0" y="9721107"/>
            <a:ext cx="3078427" cy="513507"/>
          </a:xfrm>
          <a:prstGeom prst="rect">
            <a:avLst/>
          </a:prstGeom>
        </p:spPr>
        <p:txBody>
          <a:bodyPr vert="horz" lIns="99075" tIns="49538" rIns="99075" bIns="49538" rtlCol="0" anchor="b"/>
          <a:lstStyle>
            <a:lvl1pPr algn="l">
              <a:defRPr sz="1300"/>
            </a:lvl1pPr>
          </a:lstStyle>
          <a:p>
            <a:endParaRPr lang="en-GB" dirty="0"/>
          </a:p>
        </p:txBody>
      </p:sp>
      <p:sp>
        <p:nvSpPr>
          <p:cNvPr id="5" name="Slide Number Placeholder 4"/>
          <p:cNvSpPr>
            <a:spLocks noGrp="1"/>
          </p:cNvSpPr>
          <p:nvPr>
            <p:ph type="sldNum" sz="quarter" idx="3"/>
          </p:nvPr>
        </p:nvSpPr>
        <p:spPr>
          <a:xfrm>
            <a:off x="4023992" y="9721107"/>
            <a:ext cx="3078427" cy="513507"/>
          </a:xfrm>
          <a:prstGeom prst="rect">
            <a:avLst/>
          </a:prstGeom>
        </p:spPr>
        <p:txBody>
          <a:bodyPr vert="horz" lIns="99075" tIns="49538" rIns="99075" bIns="49538" rtlCol="0" anchor="b"/>
          <a:lstStyle>
            <a:lvl1pPr algn="r">
              <a:defRPr sz="1300"/>
            </a:lvl1pPr>
          </a:lstStyle>
          <a:p>
            <a:fld id="{C4F04766-77AF-4EBE-9704-229FD5F6AD6A}" type="slidenum">
              <a:rPr lang="en-GB" smtClean="0"/>
              <a:t>‹#›</a:t>
            </a:fld>
            <a:endParaRPr lang="en-GB" dirty="0"/>
          </a:p>
        </p:txBody>
      </p:sp>
    </p:spTree>
    <p:extLst>
      <p:ext uri="{BB962C8B-B14F-4D97-AF65-F5344CB8AC3E}">
        <p14:creationId xmlns:p14="http://schemas.microsoft.com/office/powerpoint/2010/main" val="37889881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75" tIns="49538" rIns="99075" bIns="49538" rtlCol="0"/>
          <a:lstStyle>
            <a:lvl1pPr algn="l">
              <a:defRPr sz="1300"/>
            </a:lvl1pPr>
          </a:lstStyle>
          <a:p>
            <a:endParaRPr lang="en-GB" dirty="0"/>
          </a:p>
        </p:txBody>
      </p:sp>
      <p:sp>
        <p:nvSpPr>
          <p:cNvPr id="3" name="Date Placeholder 2"/>
          <p:cNvSpPr>
            <a:spLocks noGrp="1"/>
          </p:cNvSpPr>
          <p:nvPr>
            <p:ph type="dt" idx="1"/>
          </p:nvPr>
        </p:nvSpPr>
        <p:spPr>
          <a:xfrm>
            <a:off x="4023992" y="0"/>
            <a:ext cx="3078427" cy="513508"/>
          </a:xfrm>
          <a:prstGeom prst="rect">
            <a:avLst/>
          </a:prstGeom>
        </p:spPr>
        <p:txBody>
          <a:bodyPr vert="horz" lIns="99075" tIns="49538" rIns="99075" bIns="49538" rtlCol="0"/>
          <a:lstStyle>
            <a:lvl1pPr algn="r">
              <a:defRPr sz="1300"/>
            </a:lvl1pPr>
          </a:lstStyle>
          <a:p>
            <a:fld id="{A3B926D1-0013-4A80-B64E-9D824EE65210}" type="datetimeFigureOut">
              <a:rPr lang="en-GB" smtClean="0"/>
              <a:t>08/10/2021</a:t>
            </a:fld>
            <a:endParaRPr lang="en-GB" dirty="0"/>
          </a:p>
        </p:txBody>
      </p:sp>
      <p:sp>
        <p:nvSpPr>
          <p:cNvPr id="4" name="Slide Image Placeholder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9075" tIns="49538" rIns="99075" bIns="49538" rtlCol="0" anchor="ctr"/>
          <a:lstStyle/>
          <a:p>
            <a:endParaRPr lang="en-GB" dirty="0"/>
          </a:p>
        </p:txBody>
      </p:sp>
      <p:sp>
        <p:nvSpPr>
          <p:cNvPr id="5" name="Notes Placeholder 4"/>
          <p:cNvSpPr>
            <a:spLocks noGrp="1"/>
          </p:cNvSpPr>
          <p:nvPr>
            <p:ph type="body" sz="quarter" idx="3"/>
          </p:nvPr>
        </p:nvSpPr>
        <p:spPr>
          <a:xfrm>
            <a:off x="710407" y="4925407"/>
            <a:ext cx="5683250" cy="4029879"/>
          </a:xfrm>
          <a:prstGeom prst="rect">
            <a:avLst/>
          </a:prstGeom>
        </p:spPr>
        <p:txBody>
          <a:bodyPr vert="horz" lIns="99075" tIns="49538" rIns="99075" bIns="4953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8427" cy="513507"/>
          </a:xfrm>
          <a:prstGeom prst="rect">
            <a:avLst/>
          </a:prstGeom>
        </p:spPr>
        <p:txBody>
          <a:bodyPr vert="horz" lIns="99075" tIns="49538" rIns="99075" bIns="49538" rtlCol="0" anchor="b"/>
          <a:lstStyle>
            <a:lvl1pPr algn="l">
              <a:defRPr sz="1300"/>
            </a:lvl1pPr>
          </a:lstStyle>
          <a:p>
            <a:endParaRPr lang="en-GB" dirty="0"/>
          </a:p>
        </p:txBody>
      </p:sp>
      <p:sp>
        <p:nvSpPr>
          <p:cNvPr id="7" name="Slide Number Placeholder 6"/>
          <p:cNvSpPr>
            <a:spLocks noGrp="1"/>
          </p:cNvSpPr>
          <p:nvPr>
            <p:ph type="sldNum" sz="quarter" idx="5"/>
          </p:nvPr>
        </p:nvSpPr>
        <p:spPr>
          <a:xfrm>
            <a:off x="4023992" y="9721107"/>
            <a:ext cx="3078427" cy="513507"/>
          </a:xfrm>
          <a:prstGeom prst="rect">
            <a:avLst/>
          </a:prstGeom>
        </p:spPr>
        <p:txBody>
          <a:bodyPr vert="horz" lIns="99075" tIns="49538" rIns="99075" bIns="49538" rtlCol="0" anchor="b"/>
          <a:lstStyle>
            <a:lvl1pPr algn="r">
              <a:defRPr sz="1300"/>
            </a:lvl1pPr>
          </a:lstStyle>
          <a:p>
            <a:fld id="{59CF2995-AB43-4B7C-B8CD-9DC7C3692A9C}" type="slidenum">
              <a:rPr lang="en-GB" smtClean="0"/>
              <a:t>‹#›</a:t>
            </a:fld>
            <a:endParaRPr lang="en-GB" dirty="0"/>
          </a:p>
        </p:txBody>
      </p:sp>
    </p:spTree>
    <p:extLst>
      <p:ext uri="{BB962C8B-B14F-4D97-AF65-F5344CB8AC3E}">
        <p14:creationId xmlns:p14="http://schemas.microsoft.com/office/powerpoint/2010/main" val="146078466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9CF2995-AB43-4B7C-B8CD-9DC7C3692A9C}" type="slidenum">
              <a:rPr lang="en-GB" smtClean="0"/>
              <a:t>3</a:t>
            </a:fld>
            <a:endParaRPr lang="en-GB"/>
          </a:p>
        </p:txBody>
      </p:sp>
    </p:spTree>
    <p:extLst>
      <p:ext uri="{BB962C8B-B14F-4D97-AF65-F5344CB8AC3E}">
        <p14:creationId xmlns:p14="http://schemas.microsoft.com/office/powerpoint/2010/main" val="16259604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38200" y="6131286"/>
            <a:ext cx="2743200" cy="365125"/>
          </a:xfrm>
          <a:prstGeom prst="rect">
            <a:avLst/>
          </a:prstGeom>
        </p:spPr>
        <p:txBody>
          <a:bodyPr>
            <a:noAutofit/>
          </a:bodyPr>
          <a:lstStyle/>
          <a:p>
            <a:fld id="{F46C79FD-C571-418B-AB0F-5EE936C85276}" type="slidenum">
              <a:rPr lang="en-GB" smtClean="0"/>
              <a:t>‹#›</a:t>
            </a:fld>
            <a:endParaRPr lang="en-GB" dirty="0"/>
          </a:p>
        </p:txBody>
      </p:sp>
      <p:sp>
        <p:nvSpPr>
          <p:cNvPr id="2" name="Rectangle 1"/>
          <p:cNvSpPr/>
          <p:nvPr userDrawn="1"/>
        </p:nvSpPr>
        <p:spPr>
          <a:xfrm>
            <a:off x="151027" y="906162"/>
            <a:ext cx="12192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p>
        </p:txBody>
      </p:sp>
      <p:sp>
        <p:nvSpPr>
          <p:cNvPr id="5" name="Rectangle 4"/>
          <p:cNvSpPr/>
          <p:nvPr userDrawn="1"/>
        </p:nvSpPr>
        <p:spPr>
          <a:xfrm>
            <a:off x="0" y="1078173"/>
            <a:ext cx="12192000" cy="5779827"/>
          </a:xfrm>
          <a:prstGeom prst="rect">
            <a:avLst/>
          </a:prstGeom>
          <a:gradFill flip="none" rotWithShape="1">
            <a:gsLst>
              <a:gs pos="0">
                <a:srgbClr val="60CDF6"/>
              </a:gs>
              <a:gs pos="43000">
                <a:srgbClr val="2C9AD3"/>
              </a:gs>
              <a:gs pos="68000">
                <a:srgbClr val="2B91C5"/>
              </a:gs>
              <a:gs pos="100000">
                <a:srgbClr val="0D71BB"/>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accent4"/>
              </a:solidFill>
            </a:endParaRPr>
          </a:p>
        </p:txBody>
      </p:sp>
      <p:sp>
        <p:nvSpPr>
          <p:cNvPr id="6" name="Title 1"/>
          <p:cNvSpPr>
            <a:spLocks noGrp="1"/>
          </p:cNvSpPr>
          <p:nvPr>
            <p:ph type="ctrTitle"/>
          </p:nvPr>
        </p:nvSpPr>
        <p:spPr>
          <a:xfrm>
            <a:off x="1071350" y="1992572"/>
            <a:ext cx="10065224" cy="2149523"/>
          </a:xfrm>
        </p:spPr>
        <p:txBody>
          <a:bodyPr wrap="none" anchor="t">
            <a:noAutofit/>
          </a:bodyPr>
          <a:lstStyle>
            <a:lvl1pPr algn="l">
              <a:defRPr sz="6000" b="0">
                <a:solidFill>
                  <a:schemeClr val="bg1"/>
                </a:solidFill>
              </a:defRPr>
            </a:lvl1pPr>
          </a:lstStyle>
          <a:p>
            <a:r>
              <a:rPr lang="en-US" dirty="0"/>
              <a:t>Click to edit Master title style</a:t>
            </a:r>
            <a:endParaRPr lang="en-GB" dirty="0"/>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p:nvPr>
        </p:nvSpPr>
        <p:spPr>
          <a:xfrm>
            <a:off x="1071351" y="4418049"/>
            <a:ext cx="10065224" cy="897754"/>
          </a:xfr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19" name="Text Placeholder 18"/>
          <p:cNvSpPr>
            <a:spLocks noGrp="1"/>
          </p:cNvSpPr>
          <p:nvPr>
            <p:ph type="body" sz="quarter" idx="13" hasCustomPrompt="1"/>
          </p:nvPr>
        </p:nvSpPr>
        <p:spPr>
          <a:xfrm>
            <a:off x="6096000" y="5391726"/>
            <a:ext cx="5040313" cy="877455"/>
          </a:xfrm>
        </p:spPr>
        <p:txBody>
          <a:bodyPr>
            <a:noAutofit/>
          </a:bodyPr>
          <a:lstStyle>
            <a:lvl1pPr marL="0" indent="0" algn="r">
              <a:spcAft>
                <a:spcPts val="800"/>
              </a:spcAft>
              <a:buFontTx/>
              <a:buNone/>
              <a:defRPr sz="2200" i="1" baseline="0">
                <a:solidFill>
                  <a:schemeClr val="bg1"/>
                </a:solidFill>
              </a:defRPr>
            </a:lvl1pPr>
          </a:lstStyle>
          <a:p>
            <a:pPr lvl="0"/>
            <a:r>
              <a:rPr lang="en-US" dirty="0"/>
              <a:t>Speaker</a:t>
            </a:r>
            <a:br>
              <a:rPr lang="en-US" dirty="0"/>
            </a:br>
            <a:r>
              <a:rPr lang="en-US" dirty="0"/>
              <a:t>Venue and date</a:t>
            </a:r>
          </a:p>
        </p:txBody>
      </p:sp>
      <p:pic>
        <p:nvPicPr>
          <p:cNvPr id="8" name="Picture 7" descr="Footer.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47221" y="6390001"/>
            <a:ext cx="697559" cy="467999"/>
          </a:xfrm>
          <a:prstGeom prst="rect">
            <a:avLst/>
          </a:prstGeom>
        </p:spPr>
      </p:pic>
      <p:pic>
        <p:nvPicPr>
          <p:cNvPr id="13" name="Picture 12" descr="EC-JRC-logo_vertical_EN_pos_transparent-background.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3733" t="5040" r="4159" b="4382"/>
          <a:stretch/>
        </p:blipFill>
        <p:spPr>
          <a:xfrm>
            <a:off x="5373779" y="264907"/>
            <a:ext cx="1674947" cy="1152000"/>
          </a:xfrm>
          <a:prstGeom prst="rect">
            <a:avLst/>
          </a:prstGeom>
        </p:spPr>
      </p:pic>
    </p:spTree>
    <p:extLst>
      <p:ext uri="{BB962C8B-B14F-4D97-AF65-F5344CB8AC3E}">
        <p14:creationId xmlns:p14="http://schemas.microsoft.com/office/powerpoint/2010/main" val="39921833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59635" y="-59635"/>
            <a:ext cx="6155635" cy="6983896"/>
          </a:xfrm>
          <a:solidFill>
            <a:schemeClr val="bg2"/>
          </a:solidFill>
          <a:ln w="28575">
            <a:solidFill>
              <a:schemeClr val="accent5"/>
            </a:solidFill>
          </a:ln>
        </p:spPr>
        <p:txBody>
          <a:bodyPr/>
          <a:lstStyle>
            <a:lvl1pPr marL="0" indent="0">
              <a:buNone/>
              <a:defRPr/>
            </a:lvl1pPr>
          </a:lstStyle>
          <a:p>
            <a:endParaRPr lang="en-GB" dirty="0"/>
          </a:p>
        </p:txBody>
      </p:sp>
      <p:sp>
        <p:nvSpPr>
          <p:cNvPr id="10" name="Rectangle 9"/>
          <p:cNvSpPr/>
          <p:nvPr userDrawn="1"/>
        </p:nvSpPr>
        <p:spPr>
          <a:xfrm>
            <a:off x="3214048" y="1992573"/>
            <a:ext cx="855032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19447" y="743802"/>
            <a:ext cx="544923" cy="544923"/>
          </a:xfrm>
          <a:prstGeom prst="rect">
            <a:avLst/>
          </a:prstGeom>
        </p:spPr>
      </p:pic>
      <p:sp>
        <p:nvSpPr>
          <p:cNvPr id="3" name="Content Placeholder 2"/>
          <p:cNvSpPr>
            <a:spLocks noGrp="1"/>
          </p:cNvSpPr>
          <p:nvPr>
            <p:ph idx="1"/>
          </p:nvPr>
        </p:nvSpPr>
        <p:spPr>
          <a:xfrm>
            <a:off x="3214048" y="1992572"/>
            <a:ext cx="822604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dirty="0"/>
              <a:t>Edit Master text styles</a:t>
            </a:r>
          </a:p>
        </p:txBody>
      </p:sp>
    </p:spTree>
    <p:extLst>
      <p:ext uri="{BB962C8B-B14F-4D97-AF65-F5344CB8AC3E}">
        <p14:creationId xmlns:p14="http://schemas.microsoft.com/office/powerpoint/2010/main" val="17840629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6817056" y="1825625"/>
            <a:ext cx="4926841" cy="3769957"/>
          </a:xfrm>
        </p:spPr>
        <p:txBody>
          <a:bodyPr>
            <a:noAutofit/>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a:xfrm>
            <a:off x="838200" y="6131286"/>
            <a:ext cx="2743200" cy="365125"/>
          </a:xfrm>
          <a:prstGeom prst="rect">
            <a:avLst/>
          </a:prstGeom>
        </p:spPr>
        <p:txBody>
          <a:bodyPr/>
          <a:lstStyle/>
          <a:p>
            <a:fld id="{F46C79FD-C571-418B-AB0F-5EE936C85276}" type="slidenum">
              <a:rPr lang="en-GB" smtClean="0"/>
              <a:t>‹#›</a:t>
            </a:fld>
            <a:endParaRPr lang="en-GB" dirty="0"/>
          </a:p>
        </p:txBody>
      </p:sp>
      <p:sp>
        <p:nvSpPr>
          <p:cNvPr id="10" name="Title Placeholder 1"/>
          <p:cNvSpPr>
            <a:spLocks noGrp="1"/>
          </p:cNvSpPr>
          <p:nvPr>
            <p:ph type="title"/>
          </p:nvPr>
        </p:nvSpPr>
        <p:spPr>
          <a:xfrm>
            <a:off x="6817056" y="586765"/>
            <a:ext cx="4669266"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
        <p:nvSpPr>
          <p:cNvPr id="7" name="Picture Placeholder 4"/>
          <p:cNvSpPr>
            <a:spLocks noGrp="1"/>
          </p:cNvSpPr>
          <p:nvPr>
            <p:ph type="pic" sz="quarter" idx="13"/>
          </p:nvPr>
        </p:nvSpPr>
        <p:spPr>
          <a:xfrm>
            <a:off x="-46383" y="-46383"/>
            <a:ext cx="6142383" cy="6964017"/>
          </a:xfrm>
          <a:solidFill>
            <a:schemeClr val="bg2"/>
          </a:solidFill>
          <a:ln w="28575">
            <a:solidFill>
              <a:schemeClr val="accent5"/>
            </a:solidFill>
          </a:ln>
        </p:spPr>
        <p:txBody>
          <a:bodyPr/>
          <a:lstStyle>
            <a:lvl1pPr marL="0" indent="0">
              <a:buNone/>
              <a:defRPr/>
            </a:lvl1pPr>
          </a:lstStyle>
          <a:p>
            <a:endParaRPr lang="en-GB" dirty="0"/>
          </a:p>
        </p:txBody>
      </p:sp>
    </p:spTree>
    <p:extLst>
      <p:ext uri="{BB962C8B-B14F-4D97-AF65-F5344CB8AC3E}">
        <p14:creationId xmlns:p14="http://schemas.microsoft.com/office/powerpoint/2010/main" val="36920344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orizontal Picture and Conten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63280" y="-62164"/>
            <a:ext cx="12318560" cy="3401248"/>
          </a:xfrm>
          <a:solidFill>
            <a:schemeClr val="bg2"/>
          </a:solidFill>
          <a:ln w="28575" cmpd="sng">
            <a:solidFill>
              <a:schemeClr val="accent5"/>
            </a:solidFill>
          </a:ln>
        </p:spPr>
        <p:txBody>
          <a:bodyPr/>
          <a:lstStyle>
            <a:lvl1pPr marL="0" indent="0">
              <a:buClr>
                <a:schemeClr val="accent2"/>
              </a:buClr>
              <a:buFont typeface="Arial"/>
              <a:buNone/>
              <a:defRPr/>
            </a:lvl1pPr>
          </a:lstStyle>
          <a:p>
            <a:endParaRPr lang="en-GB" dirty="0"/>
          </a:p>
        </p:txBody>
      </p:sp>
      <p:sp>
        <p:nvSpPr>
          <p:cNvPr id="2" name="Title 1"/>
          <p:cNvSpPr>
            <a:spLocks noGrp="1"/>
          </p:cNvSpPr>
          <p:nvPr>
            <p:ph type="title"/>
          </p:nvPr>
        </p:nvSpPr>
        <p:spPr>
          <a:xfrm>
            <a:off x="838200" y="2818576"/>
            <a:ext cx="10515600" cy="610424"/>
          </a:xfrm>
          <a:solidFill>
            <a:schemeClr val="bg1"/>
          </a:solidFill>
        </p:spPr>
        <p:txBody>
          <a:bodyPr>
            <a:spAutoFit/>
          </a:bodyPr>
          <a:lstStyle/>
          <a:p>
            <a:r>
              <a:rPr lang="en-US" dirty="0"/>
              <a:t>Click to edit Master title style</a:t>
            </a:r>
            <a:endParaRPr lang="en-GB" dirty="0"/>
          </a:p>
        </p:txBody>
      </p:sp>
      <p:sp>
        <p:nvSpPr>
          <p:cNvPr id="6" name="Text Placeholder 5"/>
          <p:cNvSpPr>
            <a:spLocks noGrp="1"/>
          </p:cNvSpPr>
          <p:nvPr>
            <p:ph type="body" sz="quarter" idx="14"/>
          </p:nvPr>
        </p:nvSpPr>
        <p:spPr>
          <a:xfrm>
            <a:off x="838200" y="3630613"/>
            <a:ext cx="10515600" cy="2035175"/>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13677460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sz="quarter" idx="13"/>
          </p:nvPr>
        </p:nvSpPr>
        <p:spPr>
          <a:xfrm>
            <a:off x="970722" y="2284667"/>
            <a:ext cx="3141663" cy="2090737"/>
          </a:xfrm>
          <a:solidFill>
            <a:schemeClr val="bg2"/>
          </a:solidFill>
        </p:spPr>
        <p:txBody>
          <a:bodyPr/>
          <a:lstStyle>
            <a:lvl1pPr marL="0" indent="0">
              <a:buNone/>
              <a:defRPr/>
            </a:lvl1pPr>
          </a:lstStyle>
          <a:p>
            <a:endParaRPr lang="en-GB" dirty="0"/>
          </a:p>
        </p:txBody>
      </p:sp>
      <p:sp>
        <p:nvSpPr>
          <p:cNvPr id="11" name="Picture Placeholder 2"/>
          <p:cNvSpPr>
            <a:spLocks noGrp="1"/>
          </p:cNvSpPr>
          <p:nvPr>
            <p:ph type="pic" sz="quarter" idx="14"/>
          </p:nvPr>
        </p:nvSpPr>
        <p:spPr>
          <a:xfrm>
            <a:off x="7901451" y="2284668"/>
            <a:ext cx="3141663" cy="2090737"/>
          </a:xfrm>
          <a:solidFill>
            <a:schemeClr val="bg2"/>
          </a:solidFill>
        </p:spPr>
        <p:txBody>
          <a:bodyPr/>
          <a:lstStyle>
            <a:lvl1pPr marL="0" indent="0">
              <a:buNone/>
              <a:defRPr/>
            </a:lvl1pPr>
          </a:lstStyle>
          <a:p>
            <a:endParaRPr lang="en-GB" dirty="0"/>
          </a:p>
        </p:txBody>
      </p:sp>
      <p:sp>
        <p:nvSpPr>
          <p:cNvPr id="12" name="Picture Placeholder 2"/>
          <p:cNvSpPr>
            <a:spLocks noGrp="1"/>
          </p:cNvSpPr>
          <p:nvPr>
            <p:ph type="pic" sz="quarter" idx="15"/>
          </p:nvPr>
        </p:nvSpPr>
        <p:spPr>
          <a:xfrm>
            <a:off x="4436086" y="2284667"/>
            <a:ext cx="3141663" cy="2090737"/>
          </a:xfrm>
          <a:solidFill>
            <a:schemeClr val="bg2"/>
          </a:solidFill>
        </p:spPr>
        <p:txBody>
          <a:bodyPr/>
          <a:lstStyle>
            <a:lvl1pPr marL="0" indent="0">
              <a:buNone/>
              <a:defRPr/>
            </a:lvl1pPr>
          </a:lstStyle>
          <a:p>
            <a:endParaRPr lang="en-GB" dirty="0"/>
          </a:p>
        </p:txBody>
      </p:sp>
      <p:sp>
        <p:nvSpPr>
          <p:cNvPr id="13" name="Text Placeholder 12"/>
          <p:cNvSpPr>
            <a:spLocks noGrp="1"/>
          </p:cNvSpPr>
          <p:nvPr>
            <p:ph type="body" sz="quarter" idx="16"/>
          </p:nvPr>
        </p:nvSpPr>
        <p:spPr>
          <a:xfrm>
            <a:off x="1206774" y="4038684"/>
            <a:ext cx="2669558" cy="1524235"/>
          </a:xfrm>
          <a:solidFill>
            <a:schemeClr val="bg1"/>
          </a:solidFill>
        </p:spPr>
        <p:txBody>
          <a:bodyPr tIns="90000"/>
          <a:lstStyle>
            <a:lvl1pPr marL="0" indent="0" algn="ctr">
              <a:buNone/>
              <a:defRPr sz="2000"/>
            </a:lvl1pPr>
          </a:lstStyle>
          <a:p>
            <a:pPr lvl="0"/>
            <a:r>
              <a:rPr lang="en-US" dirty="0"/>
              <a:t>Edit Master text styles</a:t>
            </a:r>
          </a:p>
        </p:txBody>
      </p:sp>
      <p:sp>
        <p:nvSpPr>
          <p:cNvPr id="15" name="Text Placeholder 12"/>
          <p:cNvSpPr>
            <a:spLocks noGrp="1"/>
          </p:cNvSpPr>
          <p:nvPr>
            <p:ph type="body" sz="quarter" idx="17"/>
          </p:nvPr>
        </p:nvSpPr>
        <p:spPr>
          <a:xfrm>
            <a:off x="4672139" y="4041944"/>
            <a:ext cx="2669558" cy="1524235"/>
          </a:xfrm>
          <a:solidFill>
            <a:schemeClr val="bg1"/>
          </a:solidFill>
        </p:spPr>
        <p:txBody>
          <a:bodyPr tIns="90000"/>
          <a:lstStyle>
            <a:lvl1pPr marL="0" indent="0" algn="ctr">
              <a:buNone/>
              <a:defRPr sz="2000"/>
            </a:lvl1pPr>
          </a:lstStyle>
          <a:p>
            <a:pPr lvl="0"/>
            <a:r>
              <a:rPr lang="en-US" dirty="0"/>
              <a:t>Edit Master text styles</a:t>
            </a:r>
          </a:p>
        </p:txBody>
      </p:sp>
      <p:sp>
        <p:nvSpPr>
          <p:cNvPr id="16" name="Text Placeholder 12"/>
          <p:cNvSpPr>
            <a:spLocks noGrp="1"/>
          </p:cNvSpPr>
          <p:nvPr>
            <p:ph type="body" sz="quarter" idx="18"/>
          </p:nvPr>
        </p:nvSpPr>
        <p:spPr>
          <a:xfrm>
            <a:off x="8137503" y="4037437"/>
            <a:ext cx="2669558" cy="1524235"/>
          </a:xfrm>
          <a:solidFill>
            <a:schemeClr val="bg1"/>
          </a:solidFill>
        </p:spPr>
        <p:txBody>
          <a:bodyPr tIns="90000"/>
          <a:lstStyle>
            <a:lvl1pPr marL="0" indent="0" algn="ctr">
              <a:buNone/>
              <a:defRPr sz="2000"/>
            </a:lvl1pPr>
          </a:lstStyle>
          <a:p>
            <a:pPr lvl="0"/>
            <a:r>
              <a:rPr lang="en-US" dirty="0"/>
              <a:t>Edit Master text styles</a:t>
            </a:r>
          </a:p>
        </p:txBody>
      </p:sp>
      <p:sp>
        <p:nvSpPr>
          <p:cNvPr id="10" name="Title Placeholder 1"/>
          <p:cNvSpPr>
            <a:spLocks noGrp="1"/>
          </p:cNvSpPr>
          <p:nvPr>
            <p:ph type="title"/>
          </p:nvPr>
        </p:nvSpPr>
        <p:spPr>
          <a:xfrm>
            <a:off x="970722" y="57522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Tree>
    <p:extLst>
      <p:ext uri="{BB962C8B-B14F-4D97-AF65-F5344CB8AC3E}">
        <p14:creationId xmlns:p14="http://schemas.microsoft.com/office/powerpoint/2010/main" val="17801072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sz="quarter" idx="13"/>
          </p:nvPr>
        </p:nvSpPr>
        <p:spPr>
          <a:xfrm>
            <a:off x="3713869" y="2159957"/>
            <a:ext cx="2461591" cy="1638158"/>
          </a:xfrm>
          <a:solidFill>
            <a:schemeClr val="bg2"/>
          </a:solidFill>
        </p:spPr>
        <p:txBody>
          <a:bodyPr/>
          <a:lstStyle>
            <a:lvl1pPr marL="0" indent="0">
              <a:buNone/>
              <a:defRPr/>
            </a:lvl1pPr>
          </a:lstStyle>
          <a:p>
            <a:endParaRPr lang="en-GB" dirty="0"/>
          </a:p>
        </p:txBody>
      </p:sp>
      <p:sp>
        <p:nvSpPr>
          <p:cNvPr id="11" name="Picture Placeholder 2"/>
          <p:cNvSpPr>
            <a:spLocks noGrp="1"/>
          </p:cNvSpPr>
          <p:nvPr>
            <p:ph type="pic" sz="quarter" idx="14"/>
          </p:nvPr>
        </p:nvSpPr>
        <p:spPr>
          <a:xfrm>
            <a:off x="3713868" y="3968881"/>
            <a:ext cx="2461591" cy="1638158"/>
          </a:xfrm>
          <a:solidFill>
            <a:schemeClr val="bg2"/>
          </a:solidFill>
        </p:spPr>
        <p:txBody>
          <a:bodyPr/>
          <a:lstStyle>
            <a:lvl1pPr marL="0" indent="0">
              <a:buNone/>
              <a:defRPr/>
            </a:lvl1pPr>
          </a:lstStyle>
          <a:p>
            <a:endParaRPr lang="en-GB" dirty="0"/>
          </a:p>
        </p:txBody>
      </p:sp>
      <p:sp>
        <p:nvSpPr>
          <p:cNvPr id="12" name="Picture Placeholder 2"/>
          <p:cNvSpPr>
            <a:spLocks noGrp="1"/>
          </p:cNvSpPr>
          <p:nvPr>
            <p:ph type="pic" sz="quarter" idx="15"/>
          </p:nvPr>
        </p:nvSpPr>
        <p:spPr>
          <a:xfrm>
            <a:off x="6324547" y="2159956"/>
            <a:ext cx="2461593" cy="1638159"/>
          </a:xfrm>
          <a:solidFill>
            <a:schemeClr val="bg2"/>
          </a:solidFill>
        </p:spPr>
        <p:txBody>
          <a:bodyPr/>
          <a:lstStyle>
            <a:lvl1pPr marL="0" indent="0">
              <a:buNone/>
              <a:defRPr/>
            </a:lvl1pPr>
          </a:lstStyle>
          <a:p>
            <a:endParaRPr lang="en-GB" dirty="0"/>
          </a:p>
        </p:txBody>
      </p:sp>
      <p:sp>
        <p:nvSpPr>
          <p:cNvPr id="13" name="Text Placeholder 12"/>
          <p:cNvSpPr>
            <a:spLocks noGrp="1"/>
          </p:cNvSpPr>
          <p:nvPr>
            <p:ph type="body" sz="quarter" idx="16"/>
          </p:nvPr>
        </p:nvSpPr>
        <p:spPr>
          <a:xfrm>
            <a:off x="8935227" y="3968880"/>
            <a:ext cx="2520000" cy="1638158"/>
          </a:xfrm>
          <a:noFill/>
        </p:spPr>
        <p:txBody>
          <a:bodyPr tIns="90000"/>
          <a:lstStyle>
            <a:lvl1pPr marL="0" indent="0" algn="l">
              <a:buNone/>
              <a:defRPr sz="2000"/>
            </a:lvl1pPr>
          </a:lstStyle>
          <a:p>
            <a:pPr lvl="0"/>
            <a:r>
              <a:rPr lang="en-US" dirty="0"/>
              <a:t>Edit Master text styles</a:t>
            </a:r>
          </a:p>
        </p:txBody>
      </p:sp>
      <p:sp>
        <p:nvSpPr>
          <p:cNvPr id="16" name="Text Placeholder 12"/>
          <p:cNvSpPr>
            <a:spLocks noGrp="1"/>
          </p:cNvSpPr>
          <p:nvPr>
            <p:ph type="body" sz="quarter" idx="18"/>
          </p:nvPr>
        </p:nvSpPr>
        <p:spPr>
          <a:xfrm>
            <a:off x="1033617" y="2159957"/>
            <a:ext cx="2520000" cy="1638159"/>
          </a:xfrm>
          <a:noFill/>
        </p:spPr>
        <p:txBody>
          <a:bodyPr tIns="90000"/>
          <a:lstStyle>
            <a:lvl1pPr marL="0" indent="0" algn="r">
              <a:buNone/>
              <a:defRPr sz="2000"/>
            </a:lvl1pPr>
          </a:lstStyle>
          <a:p>
            <a:pPr lvl="0"/>
            <a:r>
              <a:rPr lang="en-US" dirty="0"/>
              <a:t>Edit Master text styles</a:t>
            </a:r>
          </a:p>
        </p:txBody>
      </p:sp>
      <p:sp>
        <p:nvSpPr>
          <p:cNvPr id="14" name="Picture Placeholder 2"/>
          <p:cNvSpPr>
            <a:spLocks noGrp="1"/>
          </p:cNvSpPr>
          <p:nvPr>
            <p:ph type="pic" sz="quarter" idx="19"/>
          </p:nvPr>
        </p:nvSpPr>
        <p:spPr>
          <a:xfrm>
            <a:off x="6324549" y="3968880"/>
            <a:ext cx="2461591" cy="1638158"/>
          </a:xfrm>
          <a:solidFill>
            <a:schemeClr val="bg2"/>
          </a:solidFill>
        </p:spPr>
        <p:txBody>
          <a:bodyPr/>
          <a:lstStyle>
            <a:lvl1pPr marL="0" indent="0">
              <a:buNone/>
              <a:defRPr/>
            </a:lvl1pPr>
          </a:lstStyle>
          <a:p>
            <a:endParaRPr lang="en-GB" dirty="0"/>
          </a:p>
        </p:txBody>
      </p:sp>
      <p:sp>
        <p:nvSpPr>
          <p:cNvPr id="17" name="Text Placeholder 12"/>
          <p:cNvSpPr>
            <a:spLocks noGrp="1"/>
          </p:cNvSpPr>
          <p:nvPr>
            <p:ph type="body" sz="quarter" idx="20"/>
          </p:nvPr>
        </p:nvSpPr>
        <p:spPr>
          <a:xfrm>
            <a:off x="1033617" y="3968881"/>
            <a:ext cx="2520000" cy="1638158"/>
          </a:xfrm>
          <a:noFill/>
        </p:spPr>
        <p:txBody>
          <a:bodyPr tIns="90000"/>
          <a:lstStyle>
            <a:lvl1pPr marL="0" indent="0" algn="r">
              <a:buNone/>
              <a:defRPr sz="2000"/>
            </a:lvl1pPr>
          </a:lstStyle>
          <a:p>
            <a:pPr lvl="0"/>
            <a:r>
              <a:rPr lang="en-US" dirty="0"/>
              <a:t>Edit Master text styles</a:t>
            </a:r>
          </a:p>
        </p:txBody>
      </p:sp>
      <p:sp>
        <p:nvSpPr>
          <p:cNvPr id="18" name="Text Placeholder 12"/>
          <p:cNvSpPr>
            <a:spLocks noGrp="1"/>
          </p:cNvSpPr>
          <p:nvPr>
            <p:ph type="body" sz="quarter" idx="21"/>
          </p:nvPr>
        </p:nvSpPr>
        <p:spPr>
          <a:xfrm>
            <a:off x="8966322" y="2159956"/>
            <a:ext cx="2520000" cy="1638159"/>
          </a:xfrm>
          <a:noFill/>
        </p:spPr>
        <p:txBody>
          <a:bodyPr tIns="90000"/>
          <a:lstStyle>
            <a:lvl1pPr marL="0" indent="0" algn="l">
              <a:buNone/>
              <a:defRPr sz="2000"/>
            </a:lvl1pPr>
          </a:lstStyle>
          <a:p>
            <a:pPr lvl="0"/>
            <a:r>
              <a:rPr lang="en-US" dirty="0"/>
              <a:t>Edit Master text styles</a:t>
            </a:r>
          </a:p>
        </p:txBody>
      </p:sp>
      <p:sp>
        <p:nvSpPr>
          <p:cNvPr id="15" name="Title Placeholder 1"/>
          <p:cNvSpPr>
            <a:spLocks noGrp="1"/>
          </p:cNvSpPr>
          <p:nvPr>
            <p:ph type="title"/>
          </p:nvPr>
        </p:nvSpPr>
        <p:spPr>
          <a:xfrm>
            <a:off x="970722" y="57522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Tree>
    <p:extLst>
      <p:ext uri="{BB962C8B-B14F-4D97-AF65-F5344CB8AC3E}">
        <p14:creationId xmlns:p14="http://schemas.microsoft.com/office/powerpoint/2010/main" val="36385566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1180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9" name="Rectangle 8"/>
          <p:cNvSpPr/>
          <p:nvPr userDrawn="1"/>
        </p:nvSpPr>
        <p:spPr>
          <a:xfrm>
            <a:off x="0" y="0"/>
            <a:ext cx="12192000" cy="3421063"/>
          </a:xfrm>
          <a:prstGeom prst="rect">
            <a:avLst/>
          </a:prstGeom>
          <a:gradFill flip="none" rotWithShape="1">
            <a:gsLst>
              <a:gs pos="0">
                <a:srgbClr val="2C9AD3"/>
              </a:gs>
              <a:gs pos="68000">
                <a:srgbClr val="2B91C5"/>
              </a:gs>
              <a:gs pos="100000">
                <a:srgbClr val="0D71BB"/>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accent4"/>
              </a:solidFill>
            </a:endParaRPr>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chemeClr val="accent5"/>
                </a:solidFill>
              </a:defRPr>
            </a:lvl1pPr>
          </a:lstStyle>
          <a:p>
            <a:r>
              <a:rPr lang="en-US" dirty="0"/>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rgbClr val="F8CC29"/>
            </a:solidFill>
          </a:ln>
        </p:spPr>
        <p:style>
          <a:lnRef idx="1">
            <a:schemeClr val="accent1"/>
          </a:lnRef>
          <a:fillRef idx="0">
            <a:schemeClr val="accent1"/>
          </a:fillRef>
          <a:effectRef idx="0">
            <a:schemeClr val="accent1"/>
          </a:effectRef>
          <a:fontRef idx="minor">
            <a:schemeClr val="tx1"/>
          </a:fontRef>
        </p:style>
      </p:cxnSp>
      <p:sp>
        <p:nvSpPr>
          <p:cNvPr id="6" name="Subtitle 2"/>
          <p:cNvSpPr>
            <a:spLocks noGrp="1"/>
          </p:cNvSpPr>
          <p:nvPr>
            <p:ph type="subTitle" idx="1"/>
          </p:nvPr>
        </p:nvSpPr>
        <p:spPr>
          <a:xfrm>
            <a:off x="838200" y="3855676"/>
            <a:ext cx="10889439" cy="192529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41100617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8" name="Rectangle 7"/>
          <p:cNvSpPr/>
          <p:nvPr userDrawn="1"/>
        </p:nvSpPr>
        <p:spPr>
          <a:xfrm>
            <a:off x="0" y="1"/>
            <a:ext cx="12192000" cy="3409949"/>
          </a:xfrm>
          <a:prstGeom prst="rect">
            <a:avLst/>
          </a:prstGeom>
          <a:gradFill flip="none" rotWithShape="1">
            <a:gsLst>
              <a:gs pos="0">
                <a:schemeClr val="accent5"/>
              </a:gs>
              <a:gs pos="100000">
                <a:srgbClr val="FFD129"/>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accent4"/>
              </a:solidFill>
            </a:endParaRPr>
          </a:p>
        </p:txBody>
      </p:sp>
      <p:sp>
        <p:nvSpPr>
          <p:cNvPr id="11" name="Title 1"/>
          <p:cNvSpPr>
            <a:spLocks noGrp="1"/>
          </p:cNvSpPr>
          <p:nvPr>
            <p:ph type="ctrTitle"/>
          </p:nvPr>
        </p:nvSpPr>
        <p:spPr>
          <a:xfrm>
            <a:off x="1077013" y="1122363"/>
            <a:ext cx="10156297" cy="1240348"/>
          </a:xfrm>
        </p:spPr>
        <p:txBody>
          <a:bodyPr anchor="b">
            <a:noAutofit/>
          </a:bodyPr>
          <a:lstStyle>
            <a:lvl1pPr algn="l">
              <a:defRPr sz="6000">
                <a:solidFill>
                  <a:srgbClr val="2B91C5"/>
                </a:solidFill>
              </a:defRPr>
            </a:lvl1pPr>
          </a:lstStyle>
          <a:p>
            <a:r>
              <a:rPr lang="en-US" dirty="0"/>
              <a:t>Click to edit Master title style</a:t>
            </a:r>
            <a:endParaRPr lang="en-GB" dirty="0"/>
          </a:p>
        </p:txBody>
      </p:sp>
      <p:cxnSp>
        <p:nvCxnSpPr>
          <p:cNvPr id="13" name="Straight Connector 12"/>
          <p:cNvCxnSpPr/>
          <p:nvPr userDrawn="1"/>
        </p:nvCxnSpPr>
        <p:spPr>
          <a:xfrm>
            <a:off x="838200" y="0"/>
            <a:ext cx="0" cy="2362711"/>
          </a:xfrm>
          <a:prstGeom prst="line">
            <a:avLst/>
          </a:prstGeom>
          <a:ln w="28575">
            <a:solidFill>
              <a:srgbClr val="2B91C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38200" y="3855676"/>
            <a:ext cx="10889439" cy="1925295"/>
          </a:xfrm>
        </p:spPr>
        <p:txBody>
          <a:bodyPr>
            <a:noAutofit/>
          </a:bodyPr>
          <a:lstStyle>
            <a:lvl1pPr marL="0" indent="0" algn="l">
              <a:buNone/>
              <a:defRPr sz="14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303055028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ver">
    <p:spTree>
      <p:nvGrpSpPr>
        <p:cNvPr id="1" name=""/>
        <p:cNvGrpSpPr/>
        <p:nvPr/>
      </p:nvGrpSpPr>
      <p:grpSpPr>
        <a:xfrm>
          <a:off x="0" y="0"/>
          <a:ext cx="0" cy="0"/>
          <a:chOff x="0" y="0"/>
          <a:chExt cx="0" cy="0"/>
        </a:xfrm>
      </p:grpSpPr>
      <p:sp>
        <p:nvSpPr>
          <p:cNvPr id="11" name="Rectangle 10"/>
          <p:cNvSpPr/>
          <p:nvPr userDrawn="1"/>
        </p:nvSpPr>
        <p:spPr>
          <a:xfrm>
            <a:off x="0" y="1073101"/>
            <a:ext cx="12192000" cy="5784900"/>
          </a:xfrm>
          <a:prstGeom prst="rect">
            <a:avLst/>
          </a:prstGeom>
          <a:gradFill flip="none" rotWithShape="1">
            <a:gsLst>
              <a:gs pos="47000">
                <a:srgbClr val="0D6CB4"/>
              </a:gs>
              <a:gs pos="100000">
                <a:schemeClr val="accent2"/>
              </a:gs>
              <a:gs pos="77000">
                <a:srgbClr val="227DC1"/>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accent4"/>
              </a:solidFill>
            </a:endParaRPr>
          </a:p>
        </p:txBody>
      </p:sp>
      <p:sp>
        <p:nvSpPr>
          <p:cNvPr id="6" name="Title 1"/>
          <p:cNvSpPr>
            <a:spLocks noGrp="1"/>
          </p:cNvSpPr>
          <p:nvPr>
            <p:ph type="ctrTitle"/>
          </p:nvPr>
        </p:nvSpPr>
        <p:spPr>
          <a:xfrm>
            <a:off x="1071349" y="1992572"/>
            <a:ext cx="10290265" cy="2149523"/>
          </a:xfrm>
          <a:prstGeom prst="rect">
            <a:avLst/>
          </a:prstGeom>
        </p:spPr>
        <p:txBody>
          <a:bodyPr wrap="square" anchor="t">
            <a:noAutofit/>
          </a:bodyPr>
          <a:lstStyle>
            <a:lvl1pPr algn="l">
              <a:defRPr sz="6000" b="0">
                <a:solidFill>
                  <a:schemeClr val="bg1"/>
                </a:solidFill>
              </a:defRPr>
            </a:lvl1pPr>
          </a:lstStyle>
          <a:p>
            <a:r>
              <a:rPr lang="en-GB" noProof="0" dirty="0"/>
              <a:t>Click to edit Master title style</a:t>
            </a:r>
          </a:p>
        </p:txBody>
      </p:sp>
      <p:cxnSp>
        <p:nvCxnSpPr>
          <p:cNvPr id="7" name="Straight Connector 6"/>
          <p:cNvCxnSpPr/>
          <p:nvPr userDrawn="1"/>
        </p:nvCxnSpPr>
        <p:spPr>
          <a:xfrm>
            <a:off x="838200" y="1978925"/>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7" name="Subtitle 2"/>
          <p:cNvSpPr>
            <a:spLocks noGrp="1"/>
          </p:cNvSpPr>
          <p:nvPr>
            <p:ph type="subTitle" idx="1"/>
          </p:nvPr>
        </p:nvSpPr>
        <p:spPr>
          <a:xfrm>
            <a:off x="1071350" y="4418049"/>
            <a:ext cx="10290265" cy="897754"/>
          </a:xfrm>
          <a:prstGeom prst="rect">
            <a:avLst/>
          </a:prstGeom>
        </p:spPr>
        <p:txBody>
          <a:bodyPr>
            <a:noAutofit/>
          </a:bodyPr>
          <a:lstStyle>
            <a:lvl1pPr marL="0" indent="0" algn="l">
              <a:buNone/>
              <a:defRPr sz="2800" i="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dirty="0"/>
              <a:t>Click to edit Master subtitle style</a:t>
            </a:r>
          </a:p>
        </p:txBody>
      </p:sp>
      <p:sp>
        <p:nvSpPr>
          <p:cNvPr id="19" name="Text Placeholder 18"/>
          <p:cNvSpPr>
            <a:spLocks noGrp="1"/>
          </p:cNvSpPr>
          <p:nvPr>
            <p:ph type="body" sz="quarter" idx="13" hasCustomPrompt="1"/>
          </p:nvPr>
        </p:nvSpPr>
        <p:spPr>
          <a:xfrm>
            <a:off x="6094413" y="5391726"/>
            <a:ext cx="5267202" cy="877455"/>
          </a:xfrm>
          <a:prstGeom prst="rect">
            <a:avLst/>
          </a:prstGeom>
        </p:spPr>
        <p:txBody>
          <a:bodyPr>
            <a:noAutofit/>
          </a:bodyPr>
          <a:lstStyle>
            <a:lvl1pPr marL="0" indent="0" algn="r">
              <a:spcAft>
                <a:spcPts val="800"/>
              </a:spcAft>
              <a:buFontTx/>
              <a:buNone/>
              <a:defRPr sz="2200" i="1" baseline="0">
                <a:solidFill>
                  <a:schemeClr val="bg1"/>
                </a:solidFill>
              </a:defRPr>
            </a:lvl1pPr>
          </a:lstStyle>
          <a:p>
            <a:pPr lvl="0"/>
            <a:r>
              <a:rPr lang="en-GB" noProof="0" dirty="0"/>
              <a:t>Speaker</a:t>
            </a:r>
            <a:br>
              <a:rPr lang="en-GB" noProof="0" dirty="0"/>
            </a:br>
            <a:r>
              <a:rPr lang="en-GB" noProof="0" dirty="0"/>
              <a:t>Venue and date</a:t>
            </a:r>
          </a:p>
        </p:txBody>
      </p:sp>
      <p:pic>
        <p:nvPicPr>
          <p:cNvPr id="8" name="Picture 7" descr="Footer.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747221" y="6390001"/>
            <a:ext cx="697559" cy="467999"/>
          </a:xfrm>
          <a:prstGeom prst="rect">
            <a:avLst/>
          </a:prstGeom>
        </p:spPr>
      </p:pic>
      <p:pic>
        <p:nvPicPr>
          <p:cNvPr id="13" name="Picture 12" descr="EC-JRC-logo_vertical_EN_pos_transparent-background.png"/>
          <p:cNvPicPr>
            <a:picLocks noChangeAspect="1"/>
          </p:cNvPicPr>
          <p:nvPr userDrawn="1"/>
        </p:nvPicPr>
        <p:blipFill rotWithShape="1">
          <a:blip r:embed="rId3" cstate="print">
            <a:extLst>
              <a:ext uri="{28A0092B-C50C-407E-A947-70E740481C1C}">
                <a14:useLocalDpi xmlns:a14="http://schemas.microsoft.com/office/drawing/2010/main" val="0"/>
              </a:ext>
            </a:extLst>
          </a:blip>
          <a:srcRect l="3733" t="5040" r="4159" b="4382"/>
          <a:stretch/>
        </p:blipFill>
        <p:spPr>
          <a:xfrm>
            <a:off x="5373779" y="264907"/>
            <a:ext cx="1674947" cy="1152000"/>
          </a:xfrm>
          <a:prstGeom prst="rect">
            <a:avLst/>
          </a:prstGeom>
        </p:spPr>
      </p:pic>
    </p:spTree>
    <p:extLst>
      <p:ext uri="{BB962C8B-B14F-4D97-AF65-F5344CB8AC3E}">
        <p14:creationId xmlns:p14="http://schemas.microsoft.com/office/powerpoint/2010/main" val="2720175887"/>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8" name="Rectangle 7"/>
          <p:cNvSpPr/>
          <p:nvPr userDrawn="1"/>
        </p:nvSpPr>
        <p:spPr>
          <a:xfrm>
            <a:off x="0" y="1"/>
            <a:ext cx="12192000" cy="6858000"/>
          </a:xfrm>
          <a:prstGeom prst="rect">
            <a:avLst/>
          </a:prstGeom>
          <a:gradFill flip="none" rotWithShape="1">
            <a:gsLst>
              <a:gs pos="0">
                <a:srgbClr val="60CDF6"/>
              </a:gs>
              <a:gs pos="43000">
                <a:srgbClr val="2C9AD3"/>
              </a:gs>
              <a:gs pos="68000">
                <a:srgbClr val="2B91C5"/>
              </a:gs>
              <a:gs pos="100000">
                <a:srgbClr val="0D71BB"/>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accent4"/>
              </a:solidFill>
            </a:endParaRPr>
          </a:p>
        </p:txBody>
      </p:sp>
      <p:sp>
        <p:nvSpPr>
          <p:cNvPr id="2" name="Title 1"/>
          <p:cNvSpPr>
            <a:spLocks noGrp="1"/>
          </p:cNvSpPr>
          <p:nvPr>
            <p:ph type="ctrTitle"/>
          </p:nvPr>
        </p:nvSpPr>
        <p:spPr>
          <a:xfrm>
            <a:off x="1070189" y="1122363"/>
            <a:ext cx="10676038" cy="2387600"/>
          </a:xfrm>
        </p:spPr>
        <p:txBody>
          <a:bodyPr anchor="b">
            <a:noAutofit/>
          </a:bodyPr>
          <a:lstStyle>
            <a:lvl1pPr algn="l">
              <a:defRPr sz="6000">
                <a:solidFill>
                  <a:srgbClr val="FFD129"/>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1070189" y="3602038"/>
            <a:ext cx="10676038" cy="1655762"/>
          </a:xfrm>
        </p:spPr>
        <p:txBody>
          <a:bodyPr>
            <a:no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6" name="Slide Number Placeholder 5"/>
          <p:cNvSpPr>
            <a:spLocks noGrp="1"/>
          </p:cNvSpPr>
          <p:nvPr>
            <p:ph type="sldNum" sz="quarter" idx="12"/>
          </p:nvPr>
        </p:nvSpPr>
        <p:spPr>
          <a:xfrm>
            <a:off x="838200" y="6131286"/>
            <a:ext cx="2743200" cy="365125"/>
          </a:xfrm>
          <a:prstGeom prst="rect">
            <a:avLst/>
          </a:prstGeom>
        </p:spPr>
        <p:txBody>
          <a:bodyPr>
            <a:noAutofit/>
          </a:bodyPr>
          <a:lstStyle>
            <a:lvl1pPr>
              <a:defRPr>
                <a:solidFill>
                  <a:schemeClr val="bg1"/>
                </a:solidFill>
              </a:defRPr>
            </a:lvl1pPr>
          </a:lstStyle>
          <a:p>
            <a:fld id="{F46C79FD-C571-418B-AB0F-5EE936C85276}" type="slidenum">
              <a:rPr lang="en-GB" smtClean="0"/>
              <a:pPr/>
              <a:t>‹#›</a:t>
            </a:fld>
            <a:endParaRPr lang="en-GB" dirty="0"/>
          </a:p>
        </p:txBody>
      </p:sp>
      <p:cxnSp>
        <p:nvCxnSpPr>
          <p:cNvPr id="7" name="Straight Connector 6"/>
          <p:cNvCxnSpPr/>
          <p:nvPr userDrawn="1"/>
        </p:nvCxnSpPr>
        <p:spPr>
          <a:xfrm>
            <a:off x="838200" y="0"/>
            <a:ext cx="0" cy="3409950"/>
          </a:xfrm>
          <a:prstGeom prst="line">
            <a:avLst/>
          </a:prstGeom>
          <a:ln w="28575">
            <a:solidFill>
              <a:srgbClr val="FFD129"/>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27715" y="6045257"/>
            <a:ext cx="1718512" cy="451153"/>
          </a:xfrm>
          <a:prstGeom prst="rect">
            <a:avLst/>
          </a:prstGeom>
        </p:spPr>
      </p:pic>
    </p:spTree>
    <p:extLst>
      <p:ext uri="{BB962C8B-B14F-4D97-AF65-F5344CB8AC3E}">
        <p14:creationId xmlns:p14="http://schemas.microsoft.com/office/powerpoint/2010/main" val="37886990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10" name="Rectangle 9"/>
          <p:cNvSpPr/>
          <p:nvPr userDrawn="1"/>
        </p:nvSpPr>
        <p:spPr>
          <a:xfrm>
            <a:off x="0" y="1"/>
            <a:ext cx="12192000" cy="6858000"/>
          </a:xfrm>
          <a:prstGeom prst="rect">
            <a:avLst/>
          </a:prstGeom>
          <a:gradFill flip="none" rotWithShape="1">
            <a:gsLst>
              <a:gs pos="0">
                <a:schemeClr val="accent5"/>
              </a:gs>
              <a:gs pos="47000">
                <a:srgbClr val="FFD129"/>
              </a:gs>
              <a:gs pos="68000">
                <a:srgbClr val="FFD129"/>
              </a:gs>
              <a:gs pos="100000">
                <a:schemeClr val="accent5"/>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dirty="0">
              <a:solidFill>
                <a:schemeClr val="accent4"/>
              </a:solidFill>
            </a:endParaRPr>
          </a:p>
        </p:txBody>
      </p:sp>
      <p:sp>
        <p:nvSpPr>
          <p:cNvPr id="6" name="Slide Number Placeholder 5"/>
          <p:cNvSpPr>
            <a:spLocks noGrp="1"/>
          </p:cNvSpPr>
          <p:nvPr>
            <p:ph type="sldNum" sz="quarter" idx="12"/>
          </p:nvPr>
        </p:nvSpPr>
        <p:spPr>
          <a:xfrm>
            <a:off x="838200" y="6131286"/>
            <a:ext cx="2743200" cy="365125"/>
          </a:xfrm>
          <a:prstGeom prst="rect">
            <a:avLst/>
          </a:prstGeom>
        </p:spPr>
        <p:txBody>
          <a:bodyPr>
            <a:noAutofit/>
          </a:bodyPr>
          <a:lstStyle/>
          <a:p>
            <a:fld id="{F46C79FD-C571-418B-AB0F-5EE936C85276}" type="slidenum">
              <a:rPr lang="en-GB" smtClean="0"/>
              <a:t>‹#›</a:t>
            </a:fld>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033852" y="6045865"/>
            <a:ext cx="1716200" cy="450546"/>
          </a:xfrm>
          <a:prstGeom prst="rect">
            <a:avLst/>
          </a:prstGeom>
        </p:spPr>
      </p:pic>
      <p:sp>
        <p:nvSpPr>
          <p:cNvPr id="11" name="Title 1"/>
          <p:cNvSpPr>
            <a:spLocks noGrp="1"/>
          </p:cNvSpPr>
          <p:nvPr>
            <p:ph type="ctrTitle"/>
          </p:nvPr>
        </p:nvSpPr>
        <p:spPr>
          <a:xfrm>
            <a:off x="1077013" y="1122363"/>
            <a:ext cx="10156297" cy="2387600"/>
          </a:xfrm>
        </p:spPr>
        <p:txBody>
          <a:bodyPr anchor="b">
            <a:noAutofit/>
          </a:bodyPr>
          <a:lstStyle>
            <a:lvl1pPr algn="l">
              <a:defRPr sz="6000">
                <a:solidFill>
                  <a:schemeClr val="accent2"/>
                </a:solidFill>
              </a:defRPr>
            </a:lvl1pPr>
          </a:lstStyle>
          <a:p>
            <a:r>
              <a:rPr lang="en-US" dirty="0"/>
              <a:t>Click to edit Master title style</a:t>
            </a:r>
            <a:endParaRPr lang="en-GB" dirty="0"/>
          </a:p>
        </p:txBody>
      </p:sp>
      <p:cxnSp>
        <p:nvCxnSpPr>
          <p:cNvPr id="13" name="Straight Connector 12"/>
          <p:cNvCxnSpPr/>
          <p:nvPr userDrawn="1"/>
        </p:nvCxnSpPr>
        <p:spPr>
          <a:xfrm>
            <a:off x="838200" y="0"/>
            <a:ext cx="0" cy="340995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1070189" y="3602038"/>
            <a:ext cx="10156297" cy="1655762"/>
          </a:xfrm>
        </p:spPr>
        <p:txBody>
          <a:bodyPr>
            <a:noAutofit/>
          </a:bodyP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9325099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1825625"/>
            <a:ext cx="10905699" cy="3881904"/>
          </a:xfrm>
        </p:spPr>
        <p:txBody>
          <a:bodyPr>
            <a:noAutofit/>
          </a:bodyPr>
          <a:lstStyle>
            <a:lvl1pPr>
              <a:lnSpc>
                <a:spcPct val="100000"/>
              </a:lnSpc>
              <a:spcBef>
                <a:spcPts val="0"/>
              </a:spcBef>
              <a:spcAft>
                <a:spcPts val="1800"/>
              </a:spcAft>
              <a:buClr>
                <a:schemeClr val="accent2"/>
              </a:buClr>
              <a:defRPr/>
            </a:lvl1pPr>
            <a:lvl2pPr>
              <a:lnSpc>
                <a:spcPct val="100000"/>
              </a:lnSpc>
              <a:spcAft>
                <a:spcPts val="1800"/>
              </a:spcAft>
              <a:buClr>
                <a:schemeClr val="accent2"/>
              </a:buClr>
              <a:defRPr/>
            </a:lvl2pPr>
            <a:lvl3pPr>
              <a:lnSpc>
                <a:spcPct val="100000"/>
              </a:lnSpc>
              <a:spcAft>
                <a:spcPts val="1800"/>
              </a:spcAft>
              <a:buClr>
                <a:schemeClr val="accent2"/>
              </a:buClr>
              <a:defRPr/>
            </a:lvl3pPr>
            <a:lvl4pPr>
              <a:lnSpc>
                <a:spcPct val="100000"/>
              </a:lnSpc>
              <a:spcAft>
                <a:spcPts val="1800"/>
              </a:spcAft>
              <a:buClr>
                <a:schemeClr val="accent2"/>
              </a:buClr>
              <a:defRPr/>
            </a:lvl4pPr>
            <a:lvl5pPr>
              <a:lnSpc>
                <a:spcPct val="100000"/>
              </a:lnSpc>
              <a:spcAft>
                <a:spcPts val="1800"/>
              </a:spcAft>
              <a:buClr>
                <a:schemeClr val="accent2"/>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7" name="Straight Connector 6"/>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5" name="Title Placeholder 1"/>
          <p:cNvSpPr>
            <a:spLocks noGrp="1"/>
          </p:cNvSpPr>
          <p:nvPr>
            <p:ph type="title"/>
          </p:nvPr>
        </p:nvSpPr>
        <p:spPr>
          <a:xfrm>
            <a:off x="970722" y="57522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Tree>
    <p:extLst>
      <p:ext uri="{BB962C8B-B14F-4D97-AF65-F5344CB8AC3E}">
        <p14:creationId xmlns:p14="http://schemas.microsoft.com/office/powerpoint/2010/main" val="3042341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402250" y="1825625"/>
            <a:ext cx="5328000" cy="3906435"/>
          </a:xfrm>
          <a:noFill/>
        </p:spPr>
        <p:txBody>
          <a:bodyPr>
            <a:noAutofit/>
          </a:bodyPr>
          <a:lstStyle>
            <a:lvl1pPr marL="0" indent="0">
              <a:buNone/>
              <a:defRPr/>
            </a:lvl1pPr>
          </a:lstStyle>
          <a:p>
            <a:pPr lvl="0"/>
            <a:endParaRPr lang="en-GB" dirty="0"/>
          </a:p>
        </p:txBody>
      </p:sp>
      <p:cxnSp>
        <p:nvCxnSpPr>
          <p:cNvPr id="9" name="Straight Connector 8"/>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sz="half" idx="1"/>
          </p:nvPr>
        </p:nvSpPr>
        <p:spPr>
          <a:xfrm>
            <a:off x="838198" y="1825625"/>
            <a:ext cx="5328000" cy="3906435"/>
          </a:xfrm>
        </p:spPr>
        <p:txBody>
          <a:bodyPr>
            <a:noAutofit/>
          </a:bodyPr>
          <a:lstStyle>
            <a:lvl1pPr>
              <a:buClr>
                <a:schemeClr val="accent2"/>
              </a:buClr>
              <a:defRPr/>
            </a:lvl1pPr>
            <a:lvl2pPr>
              <a:buClr>
                <a:schemeClr val="accent2"/>
              </a:buClr>
              <a:defRPr/>
            </a:lvl2pPr>
            <a:lvl3pPr>
              <a:spcBef>
                <a:spcPts val="0"/>
              </a:spcBef>
              <a:buClr>
                <a:schemeClr val="accent2"/>
              </a:buClr>
              <a:defRPr/>
            </a:lvl3pPr>
            <a:lvl4pPr>
              <a:buClr>
                <a:schemeClr val="accent2"/>
              </a:buClr>
              <a:defRPr/>
            </a:lvl4pPr>
            <a:lvl5pPr>
              <a:buClr>
                <a:schemeClr val="accent2"/>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itle Placeholder 1"/>
          <p:cNvSpPr>
            <a:spLocks noGrp="1"/>
          </p:cNvSpPr>
          <p:nvPr>
            <p:ph type="title"/>
          </p:nvPr>
        </p:nvSpPr>
        <p:spPr>
          <a:xfrm>
            <a:off x="970722" y="57522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Tree>
    <p:extLst>
      <p:ext uri="{BB962C8B-B14F-4D97-AF65-F5344CB8AC3E}">
        <p14:creationId xmlns:p14="http://schemas.microsoft.com/office/powerpoint/2010/main" val="2803839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2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1pPr>
              <a:buClr>
                <a:srgbClr val="2B91C5"/>
              </a:buClr>
              <a:defRPr/>
            </a:lvl1pPr>
            <a:lvl2pPr>
              <a:buClr>
                <a:srgbClr val="2B91C5"/>
              </a:buClr>
              <a:defRPr/>
            </a:lvl2pPr>
            <a:lvl3pPr>
              <a:spcBef>
                <a:spcPts val="0"/>
              </a:spcBef>
              <a:buClr>
                <a:srgbClr val="2B91C5"/>
              </a:buClr>
              <a:defRPr/>
            </a:lvl3pPr>
            <a:lvl4pPr>
              <a:buClr>
                <a:srgbClr val="2B91C5"/>
              </a:buClr>
              <a:defRPr/>
            </a:lvl4pPr>
            <a:lvl5pPr>
              <a:buClr>
                <a:srgbClr val="2B91C5"/>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402250" y="1825625"/>
            <a:ext cx="5328000" cy="3906435"/>
          </a:xfrm>
        </p:spPr>
        <p:txBody>
          <a:bodyPr>
            <a:noAutofit/>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Title Placeholder 1"/>
          <p:cNvSpPr>
            <a:spLocks noGrp="1"/>
          </p:cNvSpPr>
          <p:nvPr>
            <p:ph type="title"/>
          </p:nvPr>
        </p:nvSpPr>
        <p:spPr>
          <a:xfrm>
            <a:off x="970722" y="57522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Tree>
    <p:extLst>
      <p:ext uri="{BB962C8B-B14F-4D97-AF65-F5344CB8AC3E}">
        <p14:creationId xmlns:p14="http://schemas.microsoft.com/office/powerpoint/2010/main" val="1246774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 3 column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6"/>
            <a:ext cx="3358489" cy="3763134"/>
          </a:xfrm>
        </p:spPr>
        <p:txBody>
          <a:bodyPr>
            <a:noAutofit/>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Content Placeholder 2"/>
          <p:cNvSpPr>
            <a:spLocks noGrp="1"/>
          </p:cNvSpPr>
          <p:nvPr>
            <p:ph sz="half" idx="13"/>
          </p:nvPr>
        </p:nvSpPr>
        <p:spPr>
          <a:xfrm>
            <a:off x="4604979" y="1825625"/>
            <a:ext cx="3358489" cy="3763134"/>
          </a:xfrm>
        </p:spPr>
        <p:txBody>
          <a:bodyPr>
            <a:noAutofit/>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57522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
        <p:nvSpPr>
          <p:cNvPr id="7" name="Content Placeholder 2"/>
          <p:cNvSpPr>
            <a:spLocks noGrp="1"/>
          </p:cNvSpPr>
          <p:nvPr>
            <p:ph sz="half" idx="15"/>
          </p:nvPr>
        </p:nvSpPr>
        <p:spPr>
          <a:xfrm>
            <a:off x="8371761" y="1825625"/>
            <a:ext cx="3358489" cy="3763134"/>
          </a:xfrm>
        </p:spPr>
        <p:txBody>
          <a:bodyPr>
            <a:noAutofit/>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07101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wrap="square" anchor="b">
            <a:noAutofit/>
          </a:bodyPr>
          <a:lstStyle>
            <a:lvl1pPr marL="0" indent="0">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8" y="2597727"/>
            <a:ext cx="5157787" cy="3004679"/>
          </a:xfrm>
        </p:spPr>
        <p:txBody>
          <a:bodyPr wrap="square">
            <a:noAutofit/>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6172200" y="1681163"/>
            <a:ext cx="5183188" cy="823912"/>
          </a:xfrm>
          <a:noFill/>
        </p:spPr>
        <p:txBody>
          <a:bodyPr wrap="square" anchor="b">
            <a:noAutofit/>
          </a:bodyPr>
          <a:lstStyle>
            <a:lvl1pPr marL="0" indent="0">
              <a:buNone/>
              <a:defRPr sz="2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0" y="2597727"/>
            <a:ext cx="5183188" cy="3004679"/>
          </a:xfrm>
        </p:spPr>
        <p:txBody>
          <a:bodyPr wrap="square">
            <a:noAutofit/>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8" name="Title Placeholder 1"/>
          <p:cNvSpPr>
            <a:spLocks noGrp="1"/>
          </p:cNvSpPr>
          <p:nvPr>
            <p:ph type="title"/>
          </p:nvPr>
        </p:nvSpPr>
        <p:spPr>
          <a:xfrm>
            <a:off x="970722" y="57522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Tree>
    <p:extLst>
      <p:ext uri="{BB962C8B-B14F-4D97-AF65-F5344CB8AC3E}">
        <p14:creationId xmlns:p14="http://schemas.microsoft.com/office/powerpoint/2010/main" val="2742694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photo">
    <p:spTree>
      <p:nvGrpSpPr>
        <p:cNvPr id="1" name=""/>
        <p:cNvGrpSpPr/>
        <p:nvPr/>
      </p:nvGrpSpPr>
      <p:grpSpPr>
        <a:xfrm>
          <a:off x="0" y="0"/>
          <a:ext cx="0" cy="0"/>
          <a:chOff x="0" y="0"/>
          <a:chExt cx="0" cy="0"/>
        </a:xfrm>
      </p:grpSpPr>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2"/>
          <p:cNvSpPr>
            <a:spLocks noGrp="1"/>
          </p:cNvSpPr>
          <p:nvPr>
            <p:ph type="pic" sz="quarter" idx="13"/>
          </p:nvPr>
        </p:nvSpPr>
        <p:spPr>
          <a:xfrm>
            <a:off x="0" y="1750540"/>
            <a:ext cx="12192000" cy="4077729"/>
          </a:xfrm>
          <a:solidFill>
            <a:schemeClr val="bg2"/>
          </a:solidFill>
        </p:spPr>
        <p:txBody>
          <a:bodyPr/>
          <a:lstStyle>
            <a:lvl1pPr marL="0" indent="0">
              <a:buNone/>
              <a:defRPr/>
            </a:lvl1pPr>
          </a:lstStyle>
          <a:p>
            <a:endParaRPr lang="en-GB" dirty="0"/>
          </a:p>
        </p:txBody>
      </p:sp>
      <p:sp>
        <p:nvSpPr>
          <p:cNvPr id="5" name="Title Placeholder 1"/>
          <p:cNvSpPr>
            <a:spLocks noGrp="1"/>
          </p:cNvSpPr>
          <p:nvPr>
            <p:ph type="title"/>
          </p:nvPr>
        </p:nvSpPr>
        <p:spPr>
          <a:xfrm>
            <a:off x="970722" y="57522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Tree>
    <p:extLst>
      <p:ext uri="{BB962C8B-B14F-4D97-AF65-F5344CB8AC3E}">
        <p14:creationId xmlns:p14="http://schemas.microsoft.com/office/powerpoint/2010/main" val="1484301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82860"/>
            <a:ext cx="10515600" cy="782357"/>
          </a:xfrm>
          <a:prstGeom prst="rect">
            <a:avLst/>
          </a:prstGeom>
        </p:spPr>
        <p:txBody>
          <a:bodyPr vert="horz" lIns="91440" tIns="45720" rIns="91440" bIns="0" rtlCol="0" anchor="b"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2718693"/>
          </a:xfrm>
          <a:prstGeom prst="rect">
            <a:avLst/>
          </a:prstGeom>
        </p:spPr>
        <p:txBody>
          <a:bodyPr vert="horz" lIns="91440" tIns="45720" rIns="91440" bIns="4572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9" name="Picture 8" descr="EC-JRC-logo_horizontal_EN_pos_transparent-background.png"/>
          <p:cNvPicPr>
            <a:picLocks noChangeAspect="1"/>
          </p:cNvPicPr>
          <p:nvPr userDrawn="1"/>
        </p:nvPicPr>
        <p:blipFill rotWithShape="1">
          <a:blip r:embed="rId20" cstate="print">
            <a:extLst>
              <a:ext uri="{28A0092B-C50C-407E-A947-70E740481C1C}">
                <a14:useLocalDpi xmlns:a14="http://schemas.microsoft.com/office/drawing/2010/main" val="0"/>
              </a:ext>
            </a:extLst>
          </a:blip>
          <a:srcRect l="6902" t="10944" r="6669" b="9113"/>
          <a:stretch/>
        </p:blipFill>
        <p:spPr>
          <a:xfrm>
            <a:off x="10033852" y="6041081"/>
            <a:ext cx="1727997" cy="467228"/>
          </a:xfrm>
          <a:prstGeom prst="rect">
            <a:avLst/>
          </a:prstGeom>
        </p:spPr>
      </p:pic>
      <p:sp>
        <p:nvSpPr>
          <p:cNvPr id="8" name="Slide Number Placeholder 7"/>
          <p:cNvSpPr>
            <a:spLocks noGrp="1"/>
          </p:cNvSpPr>
          <p:nvPr>
            <p:ph type="sldNum" sz="quarter" idx="4"/>
          </p:nvPr>
        </p:nvSpPr>
        <p:spPr>
          <a:xfrm>
            <a:off x="838200" y="625429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015BF1-D259-0341-94F8-9E410F79F678}" type="slidenum">
              <a:rPr lang="en-US" smtClean="0"/>
              <a:pPr/>
              <a:t>‹#›</a:t>
            </a:fld>
            <a:endParaRPr lang="en-US" dirty="0"/>
          </a:p>
        </p:txBody>
      </p:sp>
    </p:spTree>
    <p:extLst>
      <p:ext uri="{BB962C8B-B14F-4D97-AF65-F5344CB8AC3E}">
        <p14:creationId xmlns:p14="http://schemas.microsoft.com/office/powerpoint/2010/main" val="459720850"/>
      </p:ext>
    </p:extLst>
  </p:cSld>
  <p:clrMap bg1="lt1" tx1="dk1" bg2="lt2" tx2="dk2" accent1="accent1" accent2="accent2" accent3="accent3" accent4="accent4" accent5="accent5" accent6="accent6" hlink="hlink" folHlink="folHlink"/>
  <p:sldLayoutIdLst>
    <p:sldLayoutId id="2147483656" r:id="rId1"/>
    <p:sldLayoutId id="2147483649" r:id="rId2"/>
    <p:sldLayoutId id="2147483651" r:id="rId3"/>
    <p:sldLayoutId id="2147483650" r:id="rId4"/>
    <p:sldLayoutId id="2147483660" r:id="rId5"/>
    <p:sldLayoutId id="2147483652" r:id="rId6"/>
    <p:sldLayoutId id="2147483661" r:id="rId7"/>
    <p:sldLayoutId id="2147483653" r:id="rId8"/>
    <p:sldLayoutId id="2147483654" r:id="rId9"/>
    <p:sldLayoutId id="2147483659" r:id="rId10"/>
    <p:sldLayoutId id="2147483658" r:id="rId11"/>
    <p:sldLayoutId id="2147483668" r:id="rId12"/>
    <p:sldLayoutId id="2147483666" r:id="rId13"/>
    <p:sldLayoutId id="2147483667" r:id="rId14"/>
    <p:sldLayoutId id="2147483655" r:id="rId15"/>
    <p:sldLayoutId id="2147483670" r:id="rId16"/>
    <p:sldLayoutId id="2147483669" r:id="rId17"/>
    <p:sldLayoutId id="2147483671" r:id="rId18"/>
  </p:sldLayoutIdLst>
  <p:hf sldNum="0" hdr="0" ftr="0" dt="0"/>
  <p:txStyles>
    <p:titleStyle>
      <a:lvl1pPr algn="l" defTabSz="914400" rtl="0" eaLnBrk="1" latinLnBrk="0" hangingPunct="1">
        <a:lnSpc>
          <a:spcPct val="9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Clr>
          <a:srgbClr val="2B91C5"/>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1349" y="1666696"/>
            <a:ext cx="10290265" cy="2149523"/>
          </a:xfrm>
        </p:spPr>
        <p:txBody>
          <a:bodyPr/>
          <a:lstStyle/>
          <a:p>
            <a:r>
              <a:rPr lang="en-US" sz="5400" dirty="0" smtClean="0"/>
              <a:t>Taxing income or consumption: macroeconomic and distributional effects for Italy</a:t>
            </a:r>
            <a:endParaRPr lang="en-GB" sz="5400" dirty="0"/>
          </a:p>
        </p:txBody>
      </p:sp>
      <p:sp>
        <p:nvSpPr>
          <p:cNvPr id="4" name="Text Placeholder 3"/>
          <p:cNvSpPr>
            <a:spLocks noGrp="1"/>
          </p:cNvSpPr>
          <p:nvPr>
            <p:ph type="body" sz="quarter" idx="13"/>
          </p:nvPr>
        </p:nvSpPr>
        <p:spPr>
          <a:xfrm>
            <a:off x="774699" y="4405810"/>
            <a:ext cx="10586915" cy="1613205"/>
          </a:xfrm>
        </p:spPr>
        <p:txBody>
          <a:bodyPr/>
          <a:lstStyle/>
          <a:p>
            <a:r>
              <a:rPr lang="en-GB" i="0" dirty="0" smtClean="0">
                <a:solidFill>
                  <a:schemeClr val="accent5"/>
                </a:solidFill>
              </a:rPr>
              <a:t>Diego d’Andria, Jason DeBacker</a:t>
            </a:r>
            <a:r>
              <a:rPr lang="en-GB" i="0" dirty="0">
                <a:solidFill>
                  <a:schemeClr val="accent5"/>
                </a:solidFill>
              </a:rPr>
              <a:t>, Richard W. Evans, Jonathan </a:t>
            </a:r>
            <a:r>
              <a:rPr lang="en-GB" i="0" dirty="0" smtClean="0">
                <a:solidFill>
                  <a:schemeClr val="accent5"/>
                </a:solidFill>
              </a:rPr>
              <a:t>Pycroft</a:t>
            </a:r>
            <a:r>
              <a:rPr lang="lt-LT" i="0" dirty="0" smtClean="0">
                <a:solidFill>
                  <a:schemeClr val="accent5"/>
                </a:solidFill>
              </a:rPr>
              <a:t> </a:t>
            </a:r>
            <a:r>
              <a:rPr lang="lt-LT" i="0" dirty="0" err="1">
                <a:solidFill>
                  <a:schemeClr val="accent5"/>
                </a:solidFill>
              </a:rPr>
              <a:t>and</a:t>
            </a:r>
            <a:r>
              <a:rPr lang="lt-LT" i="0" dirty="0">
                <a:solidFill>
                  <a:schemeClr val="accent5"/>
                </a:solidFill>
              </a:rPr>
              <a:t> Magdalena </a:t>
            </a:r>
            <a:r>
              <a:rPr lang="lt-LT" i="0" dirty="0" err="1">
                <a:solidFill>
                  <a:schemeClr val="accent5"/>
                </a:solidFill>
              </a:rPr>
              <a:t>Zachłod</a:t>
            </a:r>
            <a:r>
              <a:rPr lang="lt-LT" i="0" dirty="0">
                <a:solidFill>
                  <a:schemeClr val="accent5"/>
                </a:solidFill>
              </a:rPr>
              <a:t>-Jelec</a:t>
            </a:r>
          </a:p>
          <a:p>
            <a:endParaRPr lang="en-GB" sz="2000" dirty="0"/>
          </a:p>
          <a:p>
            <a:pPr algn="ctr"/>
            <a:endParaRPr lang="en-GB" sz="2000" dirty="0" smtClean="0"/>
          </a:p>
          <a:p>
            <a:r>
              <a:rPr lang="es-ES" sz="2000" dirty="0"/>
              <a:t>2021 </a:t>
            </a:r>
            <a:r>
              <a:rPr lang="en-GB" sz="2000" dirty="0"/>
              <a:t>EU Conference on Modelling for </a:t>
            </a:r>
          </a:p>
          <a:p>
            <a:r>
              <a:rPr lang="en-GB" sz="2000" dirty="0"/>
              <a:t>Policy Support</a:t>
            </a:r>
            <a:r>
              <a:rPr lang="en-GB" sz="2000" dirty="0"/>
              <a:t>, </a:t>
            </a:r>
            <a:r>
              <a:rPr lang="en-GB" sz="2000" dirty="0" smtClean="0"/>
              <a:t>26</a:t>
            </a:r>
            <a:r>
              <a:rPr lang="en-GB" sz="2000" baseline="30000" dirty="0" smtClean="0"/>
              <a:t>th</a:t>
            </a:r>
            <a:r>
              <a:rPr lang="en-GB" sz="2000" dirty="0" smtClean="0"/>
              <a:t> </a:t>
            </a:r>
            <a:r>
              <a:rPr lang="en-GB" sz="2000" dirty="0" smtClean="0"/>
              <a:t>of November 2021</a:t>
            </a:r>
            <a:endParaRPr lang="lt-LT" sz="2000" dirty="0"/>
          </a:p>
          <a:p>
            <a:endParaRPr lang="en-GB" dirty="0"/>
          </a:p>
        </p:txBody>
      </p:sp>
    </p:spTree>
    <p:extLst>
      <p:ext uri="{BB962C8B-B14F-4D97-AF65-F5344CB8AC3E}">
        <p14:creationId xmlns:p14="http://schemas.microsoft.com/office/powerpoint/2010/main" val="6830936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a:xfrm>
            <a:off x="1641112" y="692696"/>
            <a:ext cx="8847377" cy="2664296"/>
          </a:xfrm>
          <a:prstGeom prst="rect">
            <a:avLst/>
          </a:prstGeom>
        </p:spPr>
        <p:txBody>
          <a:bodyPr/>
          <a:lstStyle>
            <a:lvl1pPr marL="342900" indent="-342900" algn="l" rtl="0" eaLnBrk="0" fontAlgn="base" hangingPunct="0">
              <a:lnSpc>
                <a:spcPts val="2400"/>
              </a:lnSpc>
              <a:spcBef>
                <a:spcPct val="0"/>
              </a:spcBef>
              <a:spcAft>
                <a:spcPct val="0"/>
              </a:spcAft>
              <a:buClr>
                <a:srgbClr val="1E4494"/>
              </a:buClr>
              <a:buFont typeface="Verdana" pitchFamily="34" charset="0"/>
              <a:defRPr>
                <a:solidFill>
                  <a:srgbClr val="004494"/>
                </a:solidFill>
                <a:latin typeface="Verdana"/>
                <a:ea typeface="MS PGothic" pitchFamily="34" charset="-128"/>
                <a:cs typeface="ＭＳ Ｐゴシック" charset="0"/>
              </a:defRPr>
            </a:lvl1pPr>
            <a:lvl2pPr marL="228600" indent="-228600" algn="l" rtl="0" eaLnBrk="0" fontAlgn="base" hangingPunct="0">
              <a:lnSpc>
                <a:spcPts val="2400"/>
              </a:lnSpc>
              <a:spcBef>
                <a:spcPct val="0"/>
              </a:spcBef>
              <a:spcAft>
                <a:spcPct val="0"/>
              </a:spcAft>
              <a:buClr>
                <a:srgbClr val="1E4494"/>
              </a:buClr>
              <a:buFont typeface="Verdana" pitchFamily="34" charset="0"/>
              <a:buChar char="•"/>
              <a:defRPr>
                <a:solidFill>
                  <a:srgbClr val="004494"/>
                </a:solidFill>
                <a:latin typeface="Verdana"/>
                <a:ea typeface="MS PGothic" pitchFamily="34" charset="-128"/>
              </a:defRPr>
            </a:lvl2pPr>
            <a:lvl3pPr marL="457200" indent="-228600" algn="l" rtl="0" eaLnBrk="0" fontAlgn="base" hangingPunct="0">
              <a:lnSpc>
                <a:spcPts val="2400"/>
              </a:lnSpc>
              <a:spcBef>
                <a:spcPct val="0"/>
              </a:spcBef>
              <a:spcAft>
                <a:spcPct val="0"/>
              </a:spcAft>
              <a:buClr>
                <a:srgbClr val="1E4494"/>
              </a:buClr>
              <a:buFont typeface="Wingdings" pitchFamily="2" charset="2"/>
              <a:buChar char="§"/>
              <a:defRPr sz="1600">
                <a:solidFill>
                  <a:srgbClr val="004494"/>
                </a:solidFill>
                <a:latin typeface="Verdana"/>
                <a:ea typeface="MS PGothic" pitchFamily="34" charset="-128"/>
              </a:defRPr>
            </a:lvl3pPr>
            <a:lvl4pPr marL="685800" indent="-228600" algn="l" rtl="0" eaLnBrk="0" fontAlgn="base" hangingPunct="0">
              <a:lnSpc>
                <a:spcPts val="2400"/>
              </a:lnSpc>
              <a:spcBef>
                <a:spcPct val="0"/>
              </a:spcBef>
              <a:spcAft>
                <a:spcPct val="0"/>
              </a:spcAft>
              <a:buClr>
                <a:srgbClr val="1E4494"/>
              </a:buClr>
              <a:buFont typeface="Arial" charset="0"/>
              <a:buChar char="•"/>
              <a:defRPr sz="1600">
                <a:solidFill>
                  <a:srgbClr val="004494"/>
                </a:solidFill>
                <a:latin typeface="Verdana"/>
                <a:ea typeface="MS PGothic" pitchFamily="34" charset="-128"/>
              </a:defRPr>
            </a:lvl4pPr>
            <a:lvl5pPr marL="914400" indent="-228600" algn="l" rtl="0" eaLnBrk="0" fontAlgn="base" hangingPunct="0">
              <a:lnSpc>
                <a:spcPts val="2400"/>
              </a:lnSpc>
              <a:spcBef>
                <a:spcPct val="0"/>
              </a:spcBef>
              <a:spcAft>
                <a:spcPct val="0"/>
              </a:spcAft>
              <a:buClr>
                <a:srgbClr val="1E4494"/>
              </a:buClr>
              <a:buFont typeface="Verdana" pitchFamily="34" charset="0"/>
              <a:buChar char="–"/>
              <a:defRPr sz="1600">
                <a:solidFill>
                  <a:srgbClr val="004494"/>
                </a:solidFill>
                <a:latin typeface="Verdana"/>
                <a:ea typeface="MS PGothic" pitchFamily="34" charset="-128"/>
              </a:defRPr>
            </a:lvl5pPr>
            <a:lvl6pPr marL="2514600" indent="-228600" algn="l" rtl="0" fontAlgn="base">
              <a:spcBef>
                <a:spcPct val="20000"/>
              </a:spcBef>
              <a:spcAft>
                <a:spcPct val="0"/>
              </a:spcAft>
              <a:buChar char="»"/>
              <a:defRPr sz="2000">
                <a:solidFill>
                  <a:schemeClr val="tx1"/>
                </a:solidFill>
                <a:latin typeface="Arial" charset="0"/>
                <a:ea typeface="+mn-ea"/>
              </a:defRPr>
            </a:lvl6pPr>
            <a:lvl7pPr marL="2971800" indent="-228600" algn="l" rtl="0" fontAlgn="base">
              <a:spcBef>
                <a:spcPct val="20000"/>
              </a:spcBef>
              <a:spcAft>
                <a:spcPct val="0"/>
              </a:spcAft>
              <a:buChar char="»"/>
              <a:defRPr sz="2000">
                <a:solidFill>
                  <a:schemeClr val="tx1"/>
                </a:solidFill>
                <a:latin typeface="Arial" charset="0"/>
                <a:ea typeface="+mn-ea"/>
              </a:defRPr>
            </a:lvl7pPr>
            <a:lvl8pPr marL="3429000" indent="-228600" algn="l" rtl="0" fontAlgn="base">
              <a:spcBef>
                <a:spcPct val="20000"/>
              </a:spcBef>
              <a:spcAft>
                <a:spcPct val="0"/>
              </a:spcAft>
              <a:buChar char="»"/>
              <a:defRPr sz="2000">
                <a:solidFill>
                  <a:schemeClr val="tx1"/>
                </a:solidFill>
                <a:latin typeface="Arial" charset="0"/>
                <a:ea typeface="+mn-ea"/>
              </a:defRPr>
            </a:lvl8pPr>
            <a:lvl9pPr marL="3886200" indent="-228600" algn="l" rtl="0" fontAlgn="base">
              <a:spcBef>
                <a:spcPct val="20000"/>
              </a:spcBef>
              <a:spcAft>
                <a:spcPct val="0"/>
              </a:spcAft>
              <a:buChar char="»"/>
              <a:defRPr sz="2000">
                <a:solidFill>
                  <a:schemeClr val="tx1"/>
                </a:solidFill>
                <a:latin typeface="Arial" charset="0"/>
                <a:ea typeface="+mn-ea"/>
              </a:defRPr>
            </a:lvl9pPr>
          </a:lstStyle>
          <a:p>
            <a:pPr marL="0" indent="0">
              <a:buClrTx/>
            </a:pPr>
            <a:endParaRPr lang="en-GB" sz="2800" b="1" dirty="0">
              <a:latin typeface="Verdana" pitchFamily="34" charset="0"/>
            </a:endParaRPr>
          </a:p>
        </p:txBody>
      </p:sp>
      <p:pic>
        <p:nvPicPr>
          <p:cNvPr id="2" name="3D-function_and_scatter">
            <a:hlinkClick r:id="" action="ppaction://media"/>
            <a:extLst>
              <a:ext uri="{FF2B5EF4-FFF2-40B4-BE49-F238E27FC236}">
                <a16:creationId xmlns:a16="http://schemas.microsoft.com/office/drawing/2014/main" id="{D1F9A2F1-6D53-4BD5-A3E7-C6D6891E1EE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10805"/>
          <a:stretch/>
        </p:blipFill>
        <p:spPr>
          <a:xfrm>
            <a:off x="5815018" y="1305861"/>
            <a:ext cx="6128839" cy="4823486"/>
          </a:xfrm>
          <a:prstGeom prst="rect">
            <a:avLst/>
          </a:prstGeom>
          <a:ln w="25400">
            <a:solidFill>
              <a:schemeClr val="tx1"/>
            </a:solidFill>
          </a:ln>
        </p:spPr>
      </p:pic>
      <p:sp>
        <p:nvSpPr>
          <p:cNvPr id="5" name="Tijdelijke aanduiding voor inhoud 2"/>
          <p:cNvSpPr txBox="1">
            <a:spLocks/>
          </p:cNvSpPr>
          <p:nvPr/>
        </p:nvSpPr>
        <p:spPr>
          <a:xfrm>
            <a:off x="891999" y="33025"/>
            <a:ext cx="10852325" cy="1242776"/>
          </a:xfrm>
          <a:prstGeom prst="rect">
            <a:avLst/>
          </a:prstGeom>
        </p:spPr>
        <p:txBody>
          <a:bodyPr>
            <a:noAutofit/>
          </a:bodyPr>
          <a:lstStyle>
            <a:lvl1pPr marL="342900" indent="-342900" algn="l" rtl="0" eaLnBrk="0" fontAlgn="base" hangingPunct="0">
              <a:lnSpc>
                <a:spcPts val="2400"/>
              </a:lnSpc>
              <a:spcBef>
                <a:spcPct val="0"/>
              </a:spcBef>
              <a:spcAft>
                <a:spcPct val="0"/>
              </a:spcAft>
              <a:buClr>
                <a:srgbClr val="1E4494"/>
              </a:buClr>
              <a:buFont typeface="Verdana" pitchFamily="34" charset="0"/>
              <a:defRPr>
                <a:solidFill>
                  <a:srgbClr val="004494"/>
                </a:solidFill>
                <a:latin typeface="Verdana"/>
                <a:ea typeface="MS PGothic" pitchFamily="34" charset="-128"/>
                <a:cs typeface="ＭＳ Ｐゴシック" charset="0"/>
              </a:defRPr>
            </a:lvl1pPr>
            <a:lvl2pPr marL="228600" indent="-228600" algn="l" rtl="0" eaLnBrk="0" fontAlgn="base" hangingPunct="0">
              <a:lnSpc>
                <a:spcPts val="2400"/>
              </a:lnSpc>
              <a:spcBef>
                <a:spcPct val="0"/>
              </a:spcBef>
              <a:spcAft>
                <a:spcPct val="0"/>
              </a:spcAft>
              <a:buClr>
                <a:srgbClr val="1E4494"/>
              </a:buClr>
              <a:buFont typeface="Verdana" pitchFamily="34" charset="0"/>
              <a:buChar char="•"/>
              <a:defRPr>
                <a:solidFill>
                  <a:srgbClr val="004494"/>
                </a:solidFill>
                <a:latin typeface="Verdana"/>
                <a:ea typeface="MS PGothic" pitchFamily="34" charset="-128"/>
              </a:defRPr>
            </a:lvl2pPr>
            <a:lvl3pPr marL="457200" indent="-228600" algn="l" rtl="0" eaLnBrk="0" fontAlgn="base" hangingPunct="0">
              <a:lnSpc>
                <a:spcPts val="2400"/>
              </a:lnSpc>
              <a:spcBef>
                <a:spcPct val="0"/>
              </a:spcBef>
              <a:spcAft>
                <a:spcPct val="0"/>
              </a:spcAft>
              <a:buClr>
                <a:srgbClr val="1E4494"/>
              </a:buClr>
              <a:buFont typeface="Wingdings" pitchFamily="2" charset="2"/>
              <a:buChar char="§"/>
              <a:defRPr sz="1600">
                <a:solidFill>
                  <a:srgbClr val="004494"/>
                </a:solidFill>
                <a:latin typeface="Verdana"/>
                <a:ea typeface="MS PGothic" pitchFamily="34" charset="-128"/>
              </a:defRPr>
            </a:lvl3pPr>
            <a:lvl4pPr marL="685800" indent="-228600" algn="l" rtl="0" eaLnBrk="0" fontAlgn="base" hangingPunct="0">
              <a:lnSpc>
                <a:spcPts val="2400"/>
              </a:lnSpc>
              <a:spcBef>
                <a:spcPct val="0"/>
              </a:spcBef>
              <a:spcAft>
                <a:spcPct val="0"/>
              </a:spcAft>
              <a:buClr>
                <a:srgbClr val="1E4494"/>
              </a:buClr>
              <a:buFont typeface="Arial" charset="0"/>
              <a:buChar char="•"/>
              <a:defRPr sz="1600">
                <a:solidFill>
                  <a:srgbClr val="004494"/>
                </a:solidFill>
                <a:latin typeface="Verdana"/>
                <a:ea typeface="MS PGothic" pitchFamily="34" charset="-128"/>
              </a:defRPr>
            </a:lvl4pPr>
            <a:lvl5pPr marL="914400" indent="-228600" algn="l" rtl="0" eaLnBrk="0" fontAlgn="base" hangingPunct="0">
              <a:lnSpc>
                <a:spcPts val="2400"/>
              </a:lnSpc>
              <a:spcBef>
                <a:spcPct val="0"/>
              </a:spcBef>
              <a:spcAft>
                <a:spcPct val="0"/>
              </a:spcAft>
              <a:buClr>
                <a:srgbClr val="1E4494"/>
              </a:buClr>
              <a:buFont typeface="Verdana" pitchFamily="34" charset="0"/>
              <a:buChar char="–"/>
              <a:defRPr sz="1600">
                <a:solidFill>
                  <a:srgbClr val="004494"/>
                </a:solidFill>
                <a:latin typeface="Verdana"/>
                <a:ea typeface="MS PGothic" pitchFamily="34" charset="-128"/>
              </a:defRPr>
            </a:lvl5pPr>
            <a:lvl6pPr marL="2514600" indent="-228600" algn="l" rtl="0" fontAlgn="base">
              <a:spcBef>
                <a:spcPct val="20000"/>
              </a:spcBef>
              <a:spcAft>
                <a:spcPct val="0"/>
              </a:spcAft>
              <a:buChar char="»"/>
              <a:defRPr sz="2000">
                <a:solidFill>
                  <a:schemeClr val="tx1"/>
                </a:solidFill>
                <a:latin typeface="Arial" charset="0"/>
                <a:ea typeface="+mn-ea"/>
              </a:defRPr>
            </a:lvl6pPr>
            <a:lvl7pPr marL="2971800" indent="-228600" algn="l" rtl="0" fontAlgn="base">
              <a:spcBef>
                <a:spcPct val="20000"/>
              </a:spcBef>
              <a:spcAft>
                <a:spcPct val="0"/>
              </a:spcAft>
              <a:buChar char="»"/>
              <a:defRPr sz="2000">
                <a:solidFill>
                  <a:schemeClr val="tx1"/>
                </a:solidFill>
                <a:latin typeface="Arial" charset="0"/>
                <a:ea typeface="+mn-ea"/>
              </a:defRPr>
            </a:lvl7pPr>
            <a:lvl8pPr marL="3429000" indent="-228600" algn="l" rtl="0" fontAlgn="base">
              <a:spcBef>
                <a:spcPct val="20000"/>
              </a:spcBef>
              <a:spcAft>
                <a:spcPct val="0"/>
              </a:spcAft>
              <a:buChar char="»"/>
              <a:defRPr sz="2000">
                <a:solidFill>
                  <a:schemeClr val="tx1"/>
                </a:solidFill>
                <a:latin typeface="Arial" charset="0"/>
                <a:ea typeface="+mn-ea"/>
              </a:defRPr>
            </a:lvl8pPr>
            <a:lvl9pPr marL="3886200" indent="-228600" algn="l" rtl="0" fontAlgn="base">
              <a:spcBef>
                <a:spcPct val="20000"/>
              </a:spcBef>
              <a:spcAft>
                <a:spcPct val="0"/>
              </a:spcAft>
              <a:buChar char="»"/>
              <a:defRPr sz="2000">
                <a:solidFill>
                  <a:schemeClr val="tx1"/>
                </a:solidFill>
                <a:latin typeface="Arial" charset="0"/>
                <a:ea typeface="+mn-ea"/>
              </a:defRPr>
            </a:lvl9pPr>
          </a:lstStyle>
          <a:p>
            <a:pPr marL="0" indent="0">
              <a:lnSpc>
                <a:spcPct val="100000"/>
              </a:lnSpc>
              <a:spcAft>
                <a:spcPts val="600"/>
              </a:spcAft>
            </a:pPr>
            <a:r>
              <a:rPr lang="en-US" sz="3600" dirty="0"/>
              <a:t>Taxing income or consumption: </a:t>
            </a:r>
          </a:p>
          <a:p>
            <a:pPr marL="0" indent="0">
              <a:lnSpc>
                <a:spcPct val="100000"/>
              </a:lnSpc>
              <a:spcAft>
                <a:spcPts val="600"/>
              </a:spcAft>
            </a:pPr>
            <a:r>
              <a:rPr lang="en-US" sz="3200" dirty="0"/>
              <a:t>Macroeconomic and distributional effects for Italy</a:t>
            </a:r>
            <a:endParaRPr lang="es-ES" sz="3600" dirty="0">
              <a:solidFill>
                <a:schemeClr val="tx2"/>
              </a:solidFill>
              <a:latin typeface="+mj-lt"/>
              <a:ea typeface="+mj-ea"/>
              <a:cs typeface="+mj-cs"/>
            </a:endParaRPr>
          </a:p>
        </p:txBody>
      </p:sp>
      <p:sp>
        <p:nvSpPr>
          <p:cNvPr id="7" name="Text Placeholder 3">
            <a:extLst>
              <a:ext uri="{FF2B5EF4-FFF2-40B4-BE49-F238E27FC236}">
                <a16:creationId xmlns:a16="http://schemas.microsoft.com/office/drawing/2014/main" id="{937F1778-3FF8-493B-9215-F82ED3B84DF1}"/>
              </a:ext>
            </a:extLst>
          </p:cNvPr>
          <p:cNvSpPr txBox="1">
            <a:spLocks/>
          </p:cNvSpPr>
          <p:nvPr/>
        </p:nvSpPr>
        <p:spPr>
          <a:xfrm>
            <a:off x="185744" y="3420731"/>
            <a:ext cx="3764560" cy="2052535"/>
          </a:xfrm>
          <a:prstGeom prst="rect">
            <a:avLst/>
          </a:prstGeom>
        </p:spPr>
        <p:txBody>
          <a:bodyPr/>
          <a:lstStyle>
            <a:lvl1pPr marL="228600" indent="-228600" algn="l" defTabSz="914400" rtl="0" eaLnBrk="1" latinLnBrk="0" hangingPunct="1">
              <a:lnSpc>
                <a:spcPct val="100000"/>
              </a:lnSpc>
              <a:spcBef>
                <a:spcPts val="0"/>
              </a:spcBef>
              <a:spcAft>
                <a:spcPts val="1800"/>
              </a:spcAft>
              <a:buClr>
                <a:srgbClr val="2B91C5"/>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rgbClr val="2B91C5"/>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300"/>
              </a:spcAft>
              <a:buNone/>
            </a:pPr>
            <a:r>
              <a:rPr lang="en-GB" dirty="0">
                <a:solidFill>
                  <a:schemeClr val="accent4">
                    <a:lumMod val="75000"/>
                  </a:schemeClr>
                </a:solidFill>
              </a:rPr>
              <a:t>Diego d’Andria</a:t>
            </a:r>
          </a:p>
          <a:p>
            <a:pPr marL="0" indent="0">
              <a:spcAft>
                <a:spcPts val="300"/>
              </a:spcAft>
              <a:buNone/>
            </a:pPr>
            <a:r>
              <a:rPr lang="en-GB" dirty="0">
                <a:solidFill>
                  <a:schemeClr val="accent4">
                    <a:lumMod val="75000"/>
                  </a:schemeClr>
                </a:solidFill>
              </a:rPr>
              <a:t>Jason DeBacker</a:t>
            </a:r>
          </a:p>
          <a:p>
            <a:pPr marL="0" indent="0">
              <a:spcAft>
                <a:spcPts val="300"/>
              </a:spcAft>
              <a:buNone/>
            </a:pPr>
            <a:r>
              <a:rPr lang="en-GB" dirty="0">
                <a:solidFill>
                  <a:schemeClr val="accent4">
                    <a:lumMod val="75000"/>
                  </a:schemeClr>
                </a:solidFill>
              </a:rPr>
              <a:t>Richard W. Evans</a:t>
            </a:r>
          </a:p>
          <a:p>
            <a:pPr marL="0" indent="0">
              <a:spcAft>
                <a:spcPts val="300"/>
              </a:spcAft>
              <a:buNone/>
            </a:pPr>
            <a:r>
              <a:rPr lang="en-GB" dirty="0">
                <a:solidFill>
                  <a:schemeClr val="accent4">
                    <a:lumMod val="75000"/>
                  </a:schemeClr>
                </a:solidFill>
              </a:rPr>
              <a:t>Jonathan Pycroft</a:t>
            </a:r>
            <a:endParaRPr lang="es-ES" dirty="0">
              <a:solidFill>
                <a:schemeClr val="accent4">
                  <a:lumMod val="75000"/>
                </a:schemeClr>
              </a:solidFill>
            </a:endParaRPr>
          </a:p>
          <a:p>
            <a:pPr marL="0" indent="0">
              <a:spcAft>
                <a:spcPts val="300"/>
              </a:spcAft>
              <a:buNone/>
            </a:pPr>
            <a:r>
              <a:rPr lang="lt-LT" dirty="0">
                <a:solidFill>
                  <a:schemeClr val="accent4">
                    <a:lumMod val="75000"/>
                  </a:schemeClr>
                </a:solidFill>
              </a:rPr>
              <a:t>Magdalena Zachłod-Jelec</a:t>
            </a:r>
            <a:endParaRPr lang="en-GB" dirty="0">
              <a:solidFill>
                <a:schemeClr val="accent4">
                  <a:lumMod val="75000"/>
                </a:schemeClr>
              </a:solidFill>
            </a:endParaRPr>
          </a:p>
        </p:txBody>
      </p:sp>
      <p:sp>
        <p:nvSpPr>
          <p:cNvPr id="8" name="Content Placeholder 5">
            <a:extLst>
              <a:ext uri="{FF2B5EF4-FFF2-40B4-BE49-F238E27FC236}">
                <a16:creationId xmlns:a16="http://schemas.microsoft.com/office/drawing/2014/main" id="{1FF65F31-990A-4C49-8DD2-8AE0DCA8D4DF}"/>
              </a:ext>
            </a:extLst>
          </p:cNvPr>
          <p:cNvSpPr txBox="1">
            <a:spLocks/>
          </p:cNvSpPr>
          <p:nvPr/>
        </p:nvSpPr>
        <p:spPr>
          <a:xfrm>
            <a:off x="185744" y="6244892"/>
            <a:ext cx="9762586" cy="613108"/>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0"/>
              </a:spcBef>
              <a:spcAft>
                <a:spcPts val="1800"/>
              </a:spcAft>
              <a:buClr>
                <a:schemeClr val="accent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accent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accent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accent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accent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1600" dirty="0"/>
              <a:t>Disclaimer: The views expressed are those of the authors and may not in any circumstances be regarded as stating an official position of the European Commission or any of the authors’ affiliated institutions.</a:t>
            </a:r>
            <a:endParaRPr lang="en-GB" sz="1600" dirty="0">
              <a:solidFill>
                <a:srgbClr val="FF0000"/>
              </a:solidFill>
            </a:endParaRPr>
          </a:p>
          <a:p>
            <a:pPr marL="0" indent="0">
              <a:buNone/>
            </a:pPr>
            <a:endParaRPr lang="en-GB" dirty="0"/>
          </a:p>
        </p:txBody>
      </p:sp>
      <p:sp>
        <p:nvSpPr>
          <p:cNvPr id="3" name="TextBox 2">
            <a:extLst>
              <a:ext uri="{FF2B5EF4-FFF2-40B4-BE49-F238E27FC236}">
                <a16:creationId xmlns:a16="http://schemas.microsoft.com/office/drawing/2014/main" id="{EDD8C9EC-9638-4F7F-AB1B-A56185A99FDA}"/>
              </a:ext>
            </a:extLst>
          </p:cNvPr>
          <p:cNvSpPr txBox="1"/>
          <p:nvPr/>
        </p:nvSpPr>
        <p:spPr>
          <a:xfrm>
            <a:off x="185744" y="5537006"/>
            <a:ext cx="5910255" cy="707886"/>
          </a:xfrm>
          <a:prstGeom prst="rect">
            <a:avLst/>
          </a:prstGeom>
          <a:noFill/>
        </p:spPr>
        <p:txBody>
          <a:bodyPr wrap="square" rtlCol="0">
            <a:spAutoFit/>
          </a:bodyPr>
          <a:lstStyle/>
          <a:p>
            <a:pPr>
              <a:buClr>
                <a:srgbClr val="2B91C5"/>
              </a:buClr>
            </a:pPr>
            <a:r>
              <a:rPr lang="es-ES" sz="2000" dirty="0">
                <a:solidFill>
                  <a:schemeClr val="tx2">
                    <a:lumMod val="75000"/>
                  </a:schemeClr>
                </a:solidFill>
              </a:rPr>
              <a:t>2021 </a:t>
            </a:r>
            <a:r>
              <a:rPr lang="en-GB" sz="2000" dirty="0">
                <a:solidFill>
                  <a:schemeClr val="tx2">
                    <a:lumMod val="75000"/>
                  </a:schemeClr>
                </a:solidFill>
              </a:rPr>
              <a:t>EU Conference on Modelling for </a:t>
            </a:r>
          </a:p>
          <a:p>
            <a:pPr>
              <a:buClr>
                <a:srgbClr val="2B91C5"/>
              </a:buClr>
            </a:pPr>
            <a:r>
              <a:rPr lang="en-GB" sz="2000" dirty="0">
                <a:solidFill>
                  <a:schemeClr val="tx2">
                    <a:lumMod val="75000"/>
                  </a:schemeClr>
                </a:solidFill>
              </a:rPr>
              <a:t>Policy Support</a:t>
            </a:r>
            <a:r>
              <a:rPr lang="es-ES" sz="2000" dirty="0">
                <a:solidFill>
                  <a:schemeClr val="tx2">
                    <a:lumMod val="75000"/>
                  </a:schemeClr>
                </a:solidFill>
              </a:rPr>
              <a:t>, 26th November</a:t>
            </a:r>
          </a:p>
        </p:txBody>
      </p:sp>
      <p:sp>
        <p:nvSpPr>
          <p:cNvPr id="4" name="TextBox 3">
            <a:extLst>
              <a:ext uri="{FF2B5EF4-FFF2-40B4-BE49-F238E27FC236}">
                <a16:creationId xmlns:a16="http://schemas.microsoft.com/office/drawing/2014/main" id="{05FE359B-9A91-460C-8A4A-0B90D7EA954F}"/>
              </a:ext>
            </a:extLst>
          </p:cNvPr>
          <p:cNvSpPr txBox="1"/>
          <p:nvPr/>
        </p:nvSpPr>
        <p:spPr>
          <a:xfrm>
            <a:off x="1694465" y="1514471"/>
            <a:ext cx="3543300" cy="1692771"/>
          </a:xfrm>
          <a:prstGeom prst="rect">
            <a:avLst/>
          </a:prstGeom>
          <a:noFill/>
          <a:ln w="76200">
            <a:solidFill>
              <a:schemeClr val="tx1"/>
            </a:solidFill>
            <a:prstDash val="solid"/>
          </a:ln>
        </p:spPr>
        <p:txBody>
          <a:bodyPr wrap="square" rtlCol="0">
            <a:spAutoFit/>
          </a:bodyPr>
          <a:lstStyle/>
          <a:p>
            <a:pPr algn="ctr">
              <a:spcAft>
                <a:spcPts val="1200"/>
              </a:spcAft>
              <a:buClr>
                <a:srgbClr val="2B91C5"/>
              </a:buClr>
            </a:pPr>
            <a:r>
              <a:rPr lang="es-ES" sz="2800" b="1" u="sng" cap="small" dirty="0"/>
              <a:t>Linking </a:t>
            </a:r>
            <a:r>
              <a:rPr lang="es-ES" sz="2800" b="1" u="sng" cap="small" dirty="0" err="1"/>
              <a:t>models</a:t>
            </a:r>
            <a:endParaRPr lang="es-ES" sz="2800" b="1" u="sng" cap="small" dirty="0"/>
          </a:p>
          <a:p>
            <a:pPr algn="ctr">
              <a:spcAft>
                <a:spcPts val="1200"/>
              </a:spcAft>
              <a:buClr>
                <a:srgbClr val="2B91C5"/>
              </a:buClr>
            </a:pPr>
            <a:r>
              <a:rPr lang="es-ES" sz="2800" b="1" cap="small" dirty="0"/>
              <a:t>Microsimulation</a:t>
            </a:r>
          </a:p>
          <a:p>
            <a:pPr algn="ctr">
              <a:spcAft>
                <a:spcPts val="1200"/>
              </a:spcAft>
              <a:buClr>
                <a:srgbClr val="2B91C5"/>
              </a:buClr>
            </a:pPr>
            <a:r>
              <a:rPr lang="es-ES" sz="2800" b="1" cap="small" dirty="0">
                <a:sym typeface="Wingdings" panose="05000000000000000000" pitchFamily="2" charset="2"/>
              </a:rPr>
              <a:t> </a:t>
            </a:r>
            <a:r>
              <a:rPr lang="es-ES" sz="2800" b="1" cap="small" dirty="0" err="1"/>
              <a:t>Macroeconomic</a:t>
            </a:r>
            <a:endParaRPr lang="en-GB" sz="2400" b="1" cap="small" dirty="0"/>
          </a:p>
        </p:txBody>
      </p:sp>
    </p:spTree>
    <p:extLst>
      <p:ext uri="{BB962C8B-B14F-4D97-AF65-F5344CB8AC3E}">
        <p14:creationId xmlns:p14="http://schemas.microsoft.com/office/powerpoint/2010/main" val="179651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dirty="0" smtClean="0"/>
              <a:t>Thank you! </a:t>
            </a:r>
            <a:br>
              <a:rPr lang="en-IE" dirty="0" smtClean="0"/>
            </a:br>
            <a:endParaRPr lang="en-GB" dirty="0"/>
          </a:p>
        </p:txBody>
      </p:sp>
      <p:sp>
        <p:nvSpPr>
          <p:cNvPr id="3" name="Subtitle 2"/>
          <p:cNvSpPr>
            <a:spLocks noGrp="1"/>
          </p:cNvSpPr>
          <p:nvPr>
            <p:ph type="subTitle" idx="1"/>
          </p:nvPr>
        </p:nvSpPr>
        <p:spPr>
          <a:xfrm>
            <a:off x="838200" y="3937000"/>
            <a:ext cx="10889439" cy="1843971"/>
          </a:xfrm>
        </p:spPr>
        <p:txBody>
          <a:bodyPr wrap="square" anchor="b" anchorCtr="0"/>
          <a:lstStyle/>
          <a:p>
            <a:r>
              <a:rPr lang="en-US" sz="1050" b="1" dirty="0"/>
              <a:t>© European Union </a:t>
            </a:r>
            <a:r>
              <a:rPr lang="en-US" sz="1050" b="1" dirty="0" smtClean="0"/>
              <a:t>2021</a:t>
            </a:r>
            <a:endParaRPr lang="en-US" sz="1050" b="1" dirty="0"/>
          </a:p>
          <a:p>
            <a:r>
              <a:rPr lang="en-US" sz="1050" dirty="0" smtClean="0"/>
              <a:t>Unless otherwise noted the reuse of this presentation is </a:t>
            </a:r>
            <a:r>
              <a:rPr lang="en-US" sz="1050" dirty="0" err="1" smtClean="0"/>
              <a:t>authorised</a:t>
            </a:r>
            <a:r>
              <a:rPr lang="en-US" sz="1050" dirty="0" smtClean="0"/>
              <a:t> under the </a:t>
            </a:r>
            <a:r>
              <a:rPr lang="en-US" sz="1050" dirty="0" smtClean="0">
                <a:hlinkClick r:id="rId3"/>
              </a:rPr>
              <a:t>CC BY 4.0 </a:t>
            </a:r>
            <a:r>
              <a:rPr lang="en-US" sz="1050" dirty="0"/>
              <a:t>license. For any use or reproduction of elements that are not owned by the EU, </a:t>
            </a:r>
            <a:r>
              <a:rPr lang="en-US" sz="1050" dirty="0" smtClean="0"/>
              <a:t>permission </a:t>
            </a:r>
            <a:r>
              <a:rPr lang="en-US" sz="1050" dirty="0"/>
              <a:t>may need to be sought directly from the respective </a:t>
            </a:r>
            <a:r>
              <a:rPr lang="en-US" sz="1050" dirty="0" smtClean="0"/>
              <a:t>right holders.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09" y="4043693"/>
            <a:ext cx="1023496" cy="358097"/>
          </a:xfrm>
          <a:prstGeom prst="rect">
            <a:avLst/>
          </a:prstGeom>
        </p:spPr>
      </p:pic>
    </p:spTree>
    <p:extLst>
      <p:ext uri="{BB962C8B-B14F-4D97-AF65-F5344CB8AC3E}">
        <p14:creationId xmlns:p14="http://schemas.microsoft.com/office/powerpoint/2010/main" val="152652402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JRC palette 1">
      <a:dk1>
        <a:srgbClr val="4D4D4D"/>
      </a:dk1>
      <a:lt1>
        <a:srgbClr val="FFFFFF"/>
      </a:lt1>
      <a:dk2>
        <a:srgbClr val="034EA2"/>
      </a:dk2>
      <a:lt2>
        <a:srgbClr val="D3E8F9"/>
      </a:lt2>
      <a:accent1>
        <a:srgbClr val="6ACBF3"/>
      </a:accent1>
      <a:accent2>
        <a:srgbClr val="3E99DA"/>
      </a:accent2>
      <a:accent3>
        <a:srgbClr val="1EC08A"/>
      </a:accent3>
      <a:accent4>
        <a:srgbClr val="ED8D2F"/>
      </a:accent4>
      <a:accent5>
        <a:srgbClr val="F8CC29"/>
      </a:accent5>
      <a:accent6>
        <a:srgbClr val="E76C53"/>
      </a:accent6>
      <a:hlink>
        <a:srgbClr val="0563C1"/>
      </a:hlink>
      <a:folHlink>
        <a:srgbClr val="24337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marL="285750" indent="-285750">
          <a:buClr>
            <a:srgbClr val="2B91C5"/>
          </a:buClr>
          <a:buFont typeface="Arial"/>
          <a:buChar char="•"/>
          <a:defRPr sz="2400" dirty="0" smtClean="0"/>
        </a:defPPr>
      </a:lstStyle>
    </a:txDef>
  </a:objectDefaults>
  <a:extraClrSchemeLst/>
  <a:extLst>
    <a:ext uri="{05A4C25C-085E-4340-85A3-A5531E510DB2}">
      <thm15:themeFamily xmlns:thm15="http://schemas.microsoft.com/office/thememl/2012/main" name="EC_Presentation.pptx" id="{DF0E4C23-23CF-4CA0-B78D-4EE4E4812529}" vid="{A275074F-6DFA-4FBF-AA5C-38C3649C393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12631</TotalTime>
  <Words>169</Words>
  <Application>Microsoft Office PowerPoint</Application>
  <PresentationFormat>Widescreen</PresentationFormat>
  <Paragraphs>23</Paragraphs>
  <Slides>3</Slides>
  <Notes>1</Notes>
  <HiddenSlides>0</HiddenSlides>
  <MMClips>1</MMClips>
  <ScaleCrop>false</ScaleCrop>
  <HeadingPairs>
    <vt:vector size="8" baseType="variant">
      <vt:variant>
        <vt:lpstr>Fonts Used</vt:lpstr>
      </vt:variant>
      <vt:variant>
        <vt:i4>6</vt:i4>
      </vt:variant>
      <vt:variant>
        <vt:lpstr>Theme</vt:lpstr>
      </vt:variant>
      <vt:variant>
        <vt:i4>1</vt:i4>
      </vt:variant>
      <vt:variant>
        <vt:lpstr>Slide Titles</vt:lpstr>
      </vt:variant>
      <vt:variant>
        <vt:i4>3</vt:i4>
      </vt:variant>
      <vt:variant>
        <vt:lpstr>Custom Shows</vt:lpstr>
      </vt:variant>
      <vt:variant>
        <vt:i4>1</vt:i4>
      </vt:variant>
    </vt:vector>
  </HeadingPairs>
  <TitlesOfParts>
    <vt:vector size="11" baseType="lpstr">
      <vt:lpstr>ＭＳ Ｐゴシック</vt:lpstr>
      <vt:lpstr>ＭＳ Ｐゴシック</vt:lpstr>
      <vt:lpstr>Arial</vt:lpstr>
      <vt:lpstr>Calibri</vt:lpstr>
      <vt:lpstr>Verdana</vt:lpstr>
      <vt:lpstr>Wingdings</vt:lpstr>
      <vt:lpstr>Office Theme</vt:lpstr>
      <vt:lpstr>Taxing income or consumption: macroeconomic and distributional effects for Italy</vt:lpstr>
      <vt:lpstr>PowerPoint Presentation</vt:lpstr>
      <vt:lpstr>Thank you!  </vt:lpstr>
      <vt:lpstr>Custom Show 1</vt:lpstr>
    </vt:vector>
  </TitlesOfParts>
  <Company>European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Viginta.IVASKAITE-TAMOSIUNE@ec.europa.eu;Andreas.THIEMANN@ec.europa.eu</dc:creator>
  <cp:lastModifiedBy>ZACHLOD-JELEC Magdalena (JRC-SEVILLA)</cp:lastModifiedBy>
  <cp:revision>716</cp:revision>
  <cp:lastPrinted>2021-06-17T12:47:24Z</cp:lastPrinted>
  <dcterms:created xsi:type="dcterms:W3CDTF">2019-08-09T12:06:42Z</dcterms:created>
  <dcterms:modified xsi:type="dcterms:W3CDTF">2021-10-08T07:25:02Z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UniqueId">
    <vt:lpwstr>216256</vt:lpwstr>
  </property>
  <property fmtid="{D5CDD505-2E9C-101B-9397-08002B2CF9AE}" pid="3" name="Offisync_ProviderInitializationData">
    <vt:lpwstr>https://webgate.ec.europa.eu/connected</vt:lpwstr>
  </property>
  <property fmtid="{D5CDD505-2E9C-101B-9397-08002B2CF9AE}" pid="4" name="Jive_LatestUserAccountName">
    <vt:lpwstr>dahmsel</vt:lpwstr>
  </property>
  <property fmtid="{D5CDD505-2E9C-101B-9397-08002B2CF9AE}" pid="5" name="Offisync_ServerID">
    <vt:lpwstr>0d3b22a6-6203-4efc-8e8e-b5279256493b</vt:lpwstr>
  </property>
  <property fmtid="{D5CDD505-2E9C-101B-9397-08002B2CF9AE}" pid="6" name="Jive_VersionGuid">
    <vt:lpwstr>7f2e6d5c-3e89-4923-868c-d528f7ec6a2d</vt:lpwstr>
  </property>
  <property fmtid="{D5CDD505-2E9C-101B-9397-08002B2CF9AE}" pid="7" name="Offisync_UpdateToken">
    <vt:lpwstr>1</vt:lpwstr>
  </property>
  <property fmtid="{D5CDD505-2E9C-101B-9397-08002B2CF9AE}" pid="8" name="Jive_ModifiedButNotPublished">
    <vt:lpwstr>True</vt:lpwstr>
  </property>
</Properties>
</file>