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  <p:sldMasterId id="2147483692" r:id="rId5"/>
  </p:sldMasterIdLst>
  <p:notesMasterIdLst>
    <p:notesMasterId r:id="rId18"/>
  </p:notesMasterIdLst>
  <p:handoutMasterIdLst>
    <p:handoutMasterId r:id="rId19"/>
  </p:handoutMasterIdLst>
  <p:sldIdLst>
    <p:sldId id="1002" r:id="rId6"/>
    <p:sldId id="440" r:id="rId7"/>
    <p:sldId id="999" r:id="rId8"/>
    <p:sldId id="1015" r:id="rId9"/>
    <p:sldId id="1016" r:id="rId10"/>
    <p:sldId id="669" r:id="rId11"/>
    <p:sldId id="1001" r:id="rId12"/>
    <p:sldId id="438" r:id="rId13"/>
    <p:sldId id="1012" r:id="rId14"/>
    <p:sldId id="1011" r:id="rId15"/>
    <p:sldId id="1013" r:id="rId16"/>
    <p:sldId id="475" r:id="rId17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ADA"/>
    <a:srgbClr val="929292"/>
    <a:srgbClr val="2391C9"/>
    <a:srgbClr val="6B7427"/>
    <a:srgbClr val="332E2E"/>
    <a:srgbClr val="0F6CAC"/>
    <a:srgbClr val="CFEDFC"/>
    <a:srgbClr val="88C8ED"/>
    <a:srgbClr val="3640A4"/>
    <a:srgbClr val="966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749F3C-FC92-49DB-B2A2-DCDC776590D5}" v="1" dt="2021-11-22T08:32:15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72" autoAdjust="0"/>
  </p:normalViewPr>
  <p:slideViewPr>
    <p:cSldViewPr snapToGrid="0">
      <p:cViewPr varScale="1">
        <p:scale>
          <a:sx n="98" d="100"/>
          <a:sy n="98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41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a Photiadou" userId="S::christiana.photiadou@eea.europa.eu::dcfda5b3-d237-4cc8-a998-657d6509cd49" providerId="AD" clId="Web-{898F6A65-DC0B-4EA6-A66E-B3F7E457AD6C}"/>
    <pc:docChg chg="modSld">
      <pc:chgData name="Christiana Photiadou" userId="S::christiana.photiadou@eea.europa.eu::dcfda5b3-d237-4cc8-a998-657d6509cd49" providerId="AD" clId="Web-{898F6A65-DC0B-4EA6-A66E-B3F7E457AD6C}" dt="2021-11-16T15:05:59.476" v="14"/>
      <pc:docMkLst>
        <pc:docMk/>
      </pc:docMkLst>
      <pc:sldChg chg="modSp modNotes">
        <pc:chgData name="Christiana Photiadou" userId="S::christiana.photiadou@eea.europa.eu::dcfda5b3-d237-4cc8-a998-657d6509cd49" providerId="AD" clId="Web-{898F6A65-DC0B-4EA6-A66E-B3F7E457AD6C}" dt="2021-11-16T15:05:59.476" v="14"/>
        <pc:sldMkLst>
          <pc:docMk/>
          <pc:sldMk cId="2089230882" sldId="1012"/>
        </pc:sldMkLst>
        <pc:spChg chg="mod">
          <ac:chgData name="Christiana Photiadou" userId="S::christiana.photiadou@eea.europa.eu::dcfda5b3-d237-4cc8-a998-657d6509cd49" providerId="AD" clId="Web-{898F6A65-DC0B-4EA6-A66E-B3F7E457AD6C}" dt="2021-11-16T15:05:46.960" v="11" actId="20577"/>
          <ac:spMkLst>
            <pc:docMk/>
            <pc:sldMk cId="2089230882" sldId="1012"/>
            <ac:spMk id="2" creationId="{0CC5B71B-F602-47F6-8B24-F4E66649E89E}"/>
          </ac:spMkLst>
        </pc:spChg>
      </pc:sldChg>
    </pc:docChg>
  </pc:docChgLst>
  <pc:docChgLst>
    <pc:chgData name="Christiana Photiadou" userId="S::christiana.photiadou@eea.europa.eu::dcfda5b3-d237-4cc8-a998-657d6509cd49" providerId="AD" clId="Web-{B2BCCF96-A660-4B74-82D6-B1D6A8379E88}"/>
    <pc:docChg chg="modSld">
      <pc:chgData name="Christiana Photiadou" userId="S::christiana.photiadou@eea.europa.eu::dcfda5b3-d237-4cc8-a998-657d6509cd49" providerId="AD" clId="Web-{B2BCCF96-A660-4B74-82D6-B1D6A8379E88}" dt="2021-11-16T09:33:30.059" v="0"/>
      <pc:docMkLst>
        <pc:docMk/>
      </pc:docMkLst>
      <pc:sldChg chg="delSp">
        <pc:chgData name="Christiana Photiadou" userId="S::christiana.photiadou@eea.europa.eu::dcfda5b3-d237-4cc8-a998-657d6509cd49" providerId="AD" clId="Web-{B2BCCF96-A660-4B74-82D6-B1D6A8379E88}" dt="2021-11-16T09:33:30.059" v="0"/>
        <pc:sldMkLst>
          <pc:docMk/>
          <pc:sldMk cId="3293879166" sldId="1013"/>
        </pc:sldMkLst>
        <pc:picChg chg="del">
          <ac:chgData name="Christiana Photiadou" userId="S::christiana.photiadou@eea.europa.eu::dcfda5b3-d237-4cc8-a998-657d6509cd49" providerId="AD" clId="Web-{B2BCCF96-A660-4B74-82D6-B1D6A8379E88}" dt="2021-11-16T09:33:30.059" v="0"/>
          <ac:picMkLst>
            <pc:docMk/>
            <pc:sldMk cId="3293879166" sldId="1013"/>
            <ac:picMk id="1026" creationId="{7CCE0DB1-F6D9-4E74-A312-A54C80938D62}"/>
          </ac:picMkLst>
        </pc:picChg>
      </pc:sldChg>
    </pc:docChg>
  </pc:docChgLst>
  <pc:docChgLst>
    <pc:chgData name="Christiana Photiadou" userId="dcfda5b3-d237-4cc8-a998-657d6509cd49" providerId="ADAL" clId="{25C9E09E-5CA4-45B9-934C-D8F1011B21BD}"/>
    <pc:docChg chg="undo custSel modSld">
      <pc:chgData name="Christiana Photiadou" userId="dcfda5b3-d237-4cc8-a998-657d6509cd49" providerId="ADAL" clId="{25C9E09E-5CA4-45B9-934C-D8F1011B21BD}" dt="2021-11-16T09:20:35.155" v="1557" actId="1076"/>
      <pc:docMkLst>
        <pc:docMk/>
      </pc:docMkLst>
      <pc:sldChg chg="modSp mod">
        <pc:chgData name="Christiana Photiadou" userId="dcfda5b3-d237-4cc8-a998-657d6509cd49" providerId="ADAL" clId="{25C9E09E-5CA4-45B9-934C-D8F1011B21BD}" dt="2021-11-16T08:10:39.948" v="113" actId="255"/>
        <pc:sldMkLst>
          <pc:docMk/>
          <pc:sldMk cId="326228277" sldId="438"/>
        </pc:sldMkLst>
        <pc:spChg chg="mod">
          <ac:chgData name="Christiana Photiadou" userId="dcfda5b3-d237-4cc8-a998-657d6509cd49" providerId="ADAL" clId="{25C9E09E-5CA4-45B9-934C-D8F1011B21BD}" dt="2021-11-16T08:10:39.948" v="113" actId="255"/>
          <ac:spMkLst>
            <pc:docMk/>
            <pc:sldMk cId="326228277" sldId="438"/>
            <ac:spMk id="2" creationId="{00000000-0000-0000-0000-000000000000}"/>
          </ac:spMkLst>
        </pc:spChg>
      </pc:sldChg>
      <pc:sldChg chg="modSp mod">
        <pc:chgData name="Christiana Photiadou" userId="dcfda5b3-d237-4cc8-a998-657d6509cd49" providerId="ADAL" clId="{25C9E09E-5CA4-45B9-934C-D8F1011B21BD}" dt="2021-11-16T08:09:45.222" v="107" actId="255"/>
        <pc:sldMkLst>
          <pc:docMk/>
          <pc:sldMk cId="588710903" sldId="440"/>
        </pc:sldMkLst>
        <pc:spChg chg="mod">
          <ac:chgData name="Christiana Photiadou" userId="dcfda5b3-d237-4cc8-a998-657d6509cd49" providerId="ADAL" clId="{25C9E09E-5CA4-45B9-934C-D8F1011B21BD}" dt="2021-11-16T08:09:45.222" v="107" actId="255"/>
          <ac:spMkLst>
            <pc:docMk/>
            <pc:sldMk cId="588710903" sldId="440"/>
            <ac:spMk id="2" creationId="{00000000-0000-0000-0000-000000000000}"/>
          </ac:spMkLst>
        </pc:spChg>
      </pc:sldChg>
      <pc:sldChg chg="modSp mod">
        <pc:chgData name="Christiana Photiadou" userId="dcfda5b3-d237-4cc8-a998-657d6509cd49" providerId="ADAL" clId="{25C9E09E-5CA4-45B9-934C-D8F1011B21BD}" dt="2021-11-16T08:10:25.024" v="111" actId="255"/>
        <pc:sldMkLst>
          <pc:docMk/>
          <pc:sldMk cId="1849477335" sldId="669"/>
        </pc:sldMkLst>
        <pc:spChg chg="mod">
          <ac:chgData name="Christiana Photiadou" userId="dcfda5b3-d237-4cc8-a998-657d6509cd49" providerId="ADAL" clId="{25C9E09E-5CA4-45B9-934C-D8F1011B21BD}" dt="2021-11-16T08:10:25.024" v="111" actId="255"/>
          <ac:spMkLst>
            <pc:docMk/>
            <pc:sldMk cId="1849477335" sldId="669"/>
            <ac:spMk id="9" creationId="{9E81C755-306F-450F-96A3-BAB2751E2C1C}"/>
          </ac:spMkLst>
        </pc:spChg>
      </pc:sldChg>
      <pc:sldChg chg="modSp mod">
        <pc:chgData name="Christiana Photiadou" userId="dcfda5b3-d237-4cc8-a998-657d6509cd49" providerId="ADAL" clId="{25C9E09E-5CA4-45B9-934C-D8F1011B21BD}" dt="2021-11-16T08:09:51.741" v="108" actId="255"/>
        <pc:sldMkLst>
          <pc:docMk/>
          <pc:sldMk cId="2730490943" sldId="999"/>
        </pc:sldMkLst>
        <pc:spChg chg="mod">
          <ac:chgData name="Christiana Photiadou" userId="dcfda5b3-d237-4cc8-a998-657d6509cd49" providerId="ADAL" clId="{25C9E09E-5CA4-45B9-934C-D8F1011B21BD}" dt="2021-11-16T08:09:51.741" v="108" actId="255"/>
          <ac:spMkLst>
            <pc:docMk/>
            <pc:sldMk cId="2730490943" sldId="999"/>
            <ac:spMk id="8" creationId="{799114AC-DDF2-8C4C-8337-2F15CAC1FE0E}"/>
          </ac:spMkLst>
        </pc:spChg>
      </pc:sldChg>
      <pc:sldChg chg="modSp mod">
        <pc:chgData name="Christiana Photiadou" userId="dcfda5b3-d237-4cc8-a998-657d6509cd49" providerId="ADAL" clId="{25C9E09E-5CA4-45B9-934C-D8F1011B21BD}" dt="2021-11-16T08:10:33.469" v="112" actId="255"/>
        <pc:sldMkLst>
          <pc:docMk/>
          <pc:sldMk cId="1287954239" sldId="1001"/>
        </pc:sldMkLst>
        <pc:spChg chg="mod">
          <ac:chgData name="Christiana Photiadou" userId="dcfda5b3-d237-4cc8-a998-657d6509cd49" providerId="ADAL" clId="{25C9E09E-5CA4-45B9-934C-D8F1011B21BD}" dt="2021-11-16T08:10:33.469" v="112" actId="255"/>
          <ac:spMkLst>
            <pc:docMk/>
            <pc:sldMk cId="1287954239" sldId="1001"/>
            <ac:spMk id="3" creationId="{FD059539-F2ED-4AE7-81C3-13BCEA213C90}"/>
          </ac:spMkLst>
        </pc:spChg>
      </pc:sldChg>
      <pc:sldChg chg="modSp mod">
        <pc:chgData name="Christiana Photiadou" userId="dcfda5b3-d237-4cc8-a998-657d6509cd49" providerId="ADAL" clId="{25C9E09E-5CA4-45B9-934C-D8F1011B21BD}" dt="2021-11-16T09:03:06.967" v="1444" actId="1076"/>
        <pc:sldMkLst>
          <pc:docMk/>
          <pc:sldMk cId="3460284800" sldId="1002"/>
        </pc:sldMkLst>
        <pc:spChg chg="mod">
          <ac:chgData name="Christiana Photiadou" userId="dcfda5b3-d237-4cc8-a998-657d6509cd49" providerId="ADAL" clId="{25C9E09E-5CA4-45B9-934C-D8F1011B21BD}" dt="2021-11-16T09:03:06.967" v="1444" actId="1076"/>
          <ac:spMkLst>
            <pc:docMk/>
            <pc:sldMk cId="3460284800" sldId="1002"/>
            <ac:spMk id="3" creationId="{BF0DDD72-28DE-41B2-9904-8A847A19561A}"/>
          </ac:spMkLst>
        </pc:spChg>
        <pc:picChg chg="mod">
          <ac:chgData name="Christiana Photiadou" userId="dcfda5b3-d237-4cc8-a998-657d6509cd49" providerId="ADAL" clId="{25C9E09E-5CA4-45B9-934C-D8F1011B21BD}" dt="2021-11-16T09:02:55.875" v="1425" actId="1076"/>
          <ac:picMkLst>
            <pc:docMk/>
            <pc:sldMk cId="3460284800" sldId="1002"/>
            <ac:picMk id="6" creationId="{BE75105A-FFA5-49DE-99F9-2D574AF50B11}"/>
          </ac:picMkLst>
        </pc:picChg>
        <pc:picChg chg="mod">
          <ac:chgData name="Christiana Photiadou" userId="dcfda5b3-d237-4cc8-a998-657d6509cd49" providerId="ADAL" clId="{25C9E09E-5CA4-45B9-934C-D8F1011B21BD}" dt="2021-11-16T09:03:02.253" v="1443" actId="1036"/>
          <ac:picMkLst>
            <pc:docMk/>
            <pc:sldMk cId="3460284800" sldId="1002"/>
            <ac:picMk id="1026" creationId="{99717D8C-59D3-4132-B59A-60C72EBD4767}"/>
          </ac:picMkLst>
        </pc:picChg>
      </pc:sldChg>
      <pc:sldChg chg="addSp delSp modSp mod modNotesTx">
        <pc:chgData name="Christiana Photiadou" userId="dcfda5b3-d237-4cc8-a998-657d6509cd49" providerId="ADAL" clId="{25C9E09E-5CA4-45B9-934C-D8F1011B21BD}" dt="2021-11-16T09:10:26.763" v="1473" actId="1076"/>
        <pc:sldMkLst>
          <pc:docMk/>
          <pc:sldMk cId="2325362588" sldId="1011"/>
        </pc:sldMkLst>
        <pc:spChg chg="mod">
          <ac:chgData name="Christiana Photiadou" userId="dcfda5b3-d237-4cc8-a998-657d6509cd49" providerId="ADAL" clId="{25C9E09E-5CA4-45B9-934C-D8F1011B21BD}" dt="2021-11-16T08:13:19.301" v="218" actId="255"/>
          <ac:spMkLst>
            <pc:docMk/>
            <pc:sldMk cId="2325362588" sldId="1011"/>
            <ac:spMk id="2" creationId="{DB5893FC-0DEC-4C68-BA25-59E937E03FB7}"/>
          </ac:spMkLst>
        </pc:spChg>
        <pc:spChg chg="mod">
          <ac:chgData name="Christiana Photiadou" userId="dcfda5b3-d237-4cc8-a998-657d6509cd49" providerId="ADAL" clId="{25C9E09E-5CA4-45B9-934C-D8F1011B21BD}" dt="2021-11-16T08:46:49.209" v="927" actId="20577"/>
          <ac:spMkLst>
            <pc:docMk/>
            <pc:sldMk cId="2325362588" sldId="1011"/>
            <ac:spMk id="3" creationId="{D6994BE4-BEE7-4379-B349-6EA96DB62641}"/>
          </ac:spMkLst>
        </pc:spChg>
        <pc:spChg chg="del">
          <ac:chgData name="Christiana Photiadou" userId="dcfda5b3-d237-4cc8-a998-657d6509cd49" providerId="ADAL" clId="{25C9E09E-5CA4-45B9-934C-D8F1011B21BD}" dt="2021-11-16T09:00:12.464" v="1318" actId="478"/>
          <ac:spMkLst>
            <pc:docMk/>
            <pc:sldMk cId="2325362588" sldId="1011"/>
            <ac:spMk id="4" creationId="{E2E7A696-B594-477A-98A1-B7F696B42649}"/>
          </ac:spMkLst>
        </pc:spChg>
        <pc:spChg chg="add del">
          <ac:chgData name="Christiana Photiadou" userId="dcfda5b3-d237-4cc8-a998-657d6509cd49" providerId="ADAL" clId="{25C9E09E-5CA4-45B9-934C-D8F1011B21BD}" dt="2021-11-16T08:14:21.879" v="263" actId="11529"/>
          <ac:spMkLst>
            <pc:docMk/>
            <pc:sldMk cId="2325362588" sldId="1011"/>
            <ac:spMk id="5" creationId="{E72E875B-FF58-4F8B-AE02-9B87383FDA08}"/>
          </ac:spMkLst>
        </pc:spChg>
        <pc:spChg chg="mod">
          <ac:chgData name="Christiana Photiadou" userId="dcfda5b3-d237-4cc8-a998-657d6509cd49" providerId="ADAL" clId="{25C9E09E-5CA4-45B9-934C-D8F1011B21BD}" dt="2021-11-16T09:00:51.151" v="1322" actId="21"/>
          <ac:spMkLst>
            <pc:docMk/>
            <pc:sldMk cId="2325362588" sldId="1011"/>
            <ac:spMk id="22" creationId="{6DA24BCE-085A-445A-8767-876F4BF5CE7F}"/>
          </ac:spMkLst>
        </pc:spChg>
        <pc:spChg chg="mod">
          <ac:chgData name="Christiana Photiadou" userId="dcfda5b3-d237-4cc8-a998-657d6509cd49" providerId="ADAL" clId="{25C9E09E-5CA4-45B9-934C-D8F1011B21BD}" dt="2021-11-16T09:01:36.335" v="1360" actId="1076"/>
          <ac:spMkLst>
            <pc:docMk/>
            <pc:sldMk cId="2325362588" sldId="1011"/>
            <ac:spMk id="25" creationId="{7B655888-5E56-4E03-98BA-1D6C1B287B0C}"/>
          </ac:spMkLst>
        </pc:spChg>
        <pc:spChg chg="add del mod">
          <ac:chgData name="Christiana Photiadou" userId="dcfda5b3-d237-4cc8-a998-657d6509cd49" providerId="ADAL" clId="{25C9E09E-5CA4-45B9-934C-D8F1011B21BD}" dt="2021-11-16T08:58:34.320" v="1230" actId="478"/>
          <ac:spMkLst>
            <pc:docMk/>
            <pc:sldMk cId="2325362588" sldId="1011"/>
            <ac:spMk id="28" creationId="{D10B062A-AA43-41B4-B753-ECAF7AF2A4F5}"/>
          </ac:spMkLst>
        </pc:spChg>
        <pc:spChg chg="add mod">
          <ac:chgData name="Christiana Photiadou" userId="dcfda5b3-d237-4cc8-a998-657d6509cd49" providerId="ADAL" clId="{25C9E09E-5CA4-45B9-934C-D8F1011B21BD}" dt="2021-11-16T09:10:26.763" v="1473" actId="1076"/>
          <ac:spMkLst>
            <pc:docMk/>
            <pc:sldMk cId="2325362588" sldId="1011"/>
            <ac:spMk id="54" creationId="{DEE4AFA2-5A3C-49A2-9279-AA39BC37825C}"/>
          </ac:spMkLst>
        </pc:spChg>
        <pc:spChg chg="add del mod">
          <ac:chgData name="Christiana Photiadou" userId="dcfda5b3-d237-4cc8-a998-657d6509cd49" providerId="ADAL" clId="{25C9E09E-5CA4-45B9-934C-D8F1011B21BD}" dt="2021-11-16T09:01:01.432" v="1325" actId="478"/>
          <ac:spMkLst>
            <pc:docMk/>
            <pc:sldMk cId="2325362588" sldId="1011"/>
            <ac:spMk id="58" creationId="{2DD81266-D18B-4D2D-B185-9DDEDD6B682E}"/>
          </ac:spMkLst>
        </pc:spChg>
        <pc:picChg chg="mod">
          <ac:chgData name="Christiana Photiadou" userId="dcfda5b3-d237-4cc8-a998-657d6509cd49" providerId="ADAL" clId="{25C9E09E-5CA4-45B9-934C-D8F1011B21BD}" dt="2021-11-16T09:01:32.824" v="1359" actId="1037"/>
          <ac:picMkLst>
            <pc:docMk/>
            <pc:sldMk cId="2325362588" sldId="1011"/>
            <ac:picMk id="6" creationId="{2EB10257-CB88-4A9B-B863-145BE4E393AA}"/>
          </ac:picMkLst>
        </pc:picChg>
        <pc:picChg chg="mod">
          <ac:chgData name="Christiana Photiadou" userId="dcfda5b3-d237-4cc8-a998-657d6509cd49" providerId="ADAL" clId="{25C9E09E-5CA4-45B9-934C-D8F1011B21BD}" dt="2021-11-16T09:01:32.824" v="1359" actId="1037"/>
          <ac:picMkLst>
            <pc:docMk/>
            <pc:sldMk cId="2325362588" sldId="1011"/>
            <ac:picMk id="7" creationId="{28CA8529-3809-4EB3-9E76-408C909D8CCE}"/>
          </ac:picMkLst>
        </pc:picChg>
        <pc:picChg chg="add del mod">
          <ac:chgData name="Christiana Photiadou" userId="dcfda5b3-d237-4cc8-a998-657d6509cd49" providerId="ADAL" clId="{25C9E09E-5CA4-45B9-934C-D8F1011B21BD}" dt="2021-11-16T08:18:52.068" v="274" actId="21"/>
          <ac:picMkLst>
            <pc:docMk/>
            <pc:sldMk cId="2325362588" sldId="1011"/>
            <ac:picMk id="8" creationId="{82C79919-26FF-4DB3-ADC3-DD0566854836}"/>
          </ac:picMkLst>
        </pc:picChg>
        <pc:cxnChg chg="del mod">
          <ac:chgData name="Christiana Photiadou" userId="dcfda5b3-d237-4cc8-a998-657d6509cd49" providerId="ADAL" clId="{25C9E09E-5CA4-45B9-934C-D8F1011B21BD}" dt="2021-11-16T08:54:42.176" v="1052" actId="478"/>
          <ac:cxnSpMkLst>
            <pc:docMk/>
            <pc:sldMk cId="2325362588" sldId="1011"/>
            <ac:cxnSpMk id="12" creationId="{8195B312-CFFA-4723-A1C3-14F56AE8000B}"/>
          </ac:cxnSpMkLst>
        </pc:cxnChg>
        <pc:cxnChg chg="add del mod">
          <ac:chgData name="Christiana Photiadou" userId="dcfda5b3-d237-4cc8-a998-657d6509cd49" providerId="ADAL" clId="{25C9E09E-5CA4-45B9-934C-D8F1011B21BD}" dt="2021-11-16T08:49:07.710" v="955" actId="478"/>
          <ac:cxnSpMkLst>
            <pc:docMk/>
            <pc:sldMk cId="2325362588" sldId="1011"/>
            <ac:cxnSpMk id="13" creationId="{9E05B58A-E321-48F1-B3E6-925DAE16CA9A}"/>
          </ac:cxnSpMkLst>
        </pc:cxnChg>
        <pc:cxnChg chg="del mod ord">
          <ac:chgData name="Christiana Photiadou" userId="dcfda5b3-d237-4cc8-a998-657d6509cd49" providerId="ADAL" clId="{25C9E09E-5CA4-45B9-934C-D8F1011B21BD}" dt="2021-11-16T08:55:42.126" v="1065" actId="478"/>
          <ac:cxnSpMkLst>
            <pc:docMk/>
            <pc:sldMk cId="2325362588" sldId="1011"/>
            <ac:cxnSpMk id="17" creationId="{BB6898C0-8F96-48D4-9D37-E11A3CF0327D}"/>
          </ac:cxnSpMkLst>
        </pc:cxnChg>
        <pc:cxnChg chg="add del mod">
          <ac:chgData name="Christiana Photiadou" userId="dcfda5b3-d237-4cc8-a998-657d6509cd49" providerId="ADAL" clId="{25C9E09E-5CA4-45B9-934C-D8F1011B21BD}" dt="2021-11-16T08:49:05.497" v="954"/>
          <ac:cxnSpMkLst>
            <pc:docMk/>
            <pc:sldMk cId="2325362588" sldId="1011"/>
            <ac:cxnSpMk id="18" creationId="{914B2877-A56D-4C67-A9C2-B2285BE705A7}"/>
          </ac:cxnSpMkLst>
        </pc:cxnChg>
        <pc:cxnChg chg="add del mod">
          <ac:chgData name="Christiana Photiadou" userId="dcfda5b3-d237-4cc8-a998-657d6509cd49" providerId="ADAL" clId="{25C9E09E-5CA4-45B9-934C-D8F1011B21BD}" dt="2021-11-16T08:51:10.168" v="973" actId="478"/>
          <ac:cxnSpMkLst>
            <pc:docMk/>
            <pc:sldMk cId="2325362588" sldId="1011"/>
            <ac:cxnSpMk id="19" creationId="{DCE35173-DC8A-4B30-ACC9-1B155CA1F6D4}"/>
          </ac:cxnSpMkLst>
        </pc:cxnChg>
        <pc:cxnChg chg="add del mod">
          <ac:chgData name="Christiana Photiadou" userId="dcfda5b3-d237-4cc8-a998-657d6509cd49" providerId="ADAL" clId="{25C9E09E-5CA4-45B9-934C-D8F1011B21BD}" dt="2021-11-16T08:55:45.087" v="1066" actId="478"/>
          <ac:cxnSpMkLst>
            <pc:docMk/>
            <pc:sldMk cId="2325362588" sldId="1011"/>
            <ac:cxnSpMk id="24" creationId="{1C77799B-0EEC-4606-9CAD-E605472D0355}"/>
          </ac:cxnSpMkLst>
        </pc:cxnChg>
        <pc:cxnChg chg="add del mod">
          <ac:chgData name="Christiana Photiadou" userId="dcfda5b3-d237-4cc8-a998-657d6509cd49" providerId="ADAL" clId="{25C9E09E-5CA4-45B9-934C-D8F1011B21BD}" dt="2021-11-16T08:55:00.578" v="1055" actId="478"/>
          <ac:cxnSpMkLst>
            <pc:docMk/>
            <pc:sldMk cId="2325362588" sldId="1011"/>
            <ac:cxnSpMk id="29" creationId="{5A49D1C8-2395-469C-9AE1-B0B1664FB563}"/>
          </ac:cxnSpMkLst>
        </pc:cxnChg>
        <pc:cxnChg chg="add del mod">
          <ac:chgData name="Christiana Photiadou" userId="dcfda5b3-d237-4cc8-a998-657d6509cd49" providerId="ADAL" clId="{25C9E09E-5CA4-45B9-934C-D8F1011B21BD}" dt="2021-11-16T08:52:06.752" v="988" actId="478"/>
          <ac:cxnSpMkLst>
            <pc:docMk/>
            <pc:sldMk cId="2325362588" sldId="1011"/>
            <ac:cxnSpMk id="32" creationId="{92CDD659-2D4B-4772-8763-FC2EA4AAE6C4}"/>
          </ac:cxnSpMkLst>
        </pc:cxnChg>
        <pc:cxnChg chg="add mod">
          <ac:chgData name="Christiana Photiadou" userId="dcfda5b3-d237-4cc8-a998-657d6509cd49" providerId="ADAL" clId="{25C9E09E-5CA4-45B9-934C-D8F1011B21BD}" dt="2021-11-16T09:01:32.824" v="1359" actId="1037"/>
          <ac:cxnSpMkLst>
            <pc:docMk/>
            <pc:sldMk cId="2325362588" sldId="1011"/>
            <ac:cxnSpMk id="34" creationId="{1CCE23DC-A0F4-48B8-8CD3-3800235B0933}"/>
          </ac:cxnSpMkLst>
        </pc:cxnChg>
        <pc:cxnChg chg="add del mod">
          <ac:chgData name="Christiana Photiadou" userId="dcfda5b3-d237-4cc8-a998-657d6509cd49" providerId="ADAL" clId="{25C9E09E-5CA4-45B9-934C-D8F1011B21BD}" dt="2021-11-16T08:59:13.103" v="1245" actId="478"/>
          <ac:cxnSpMkLst>
            <pc:docMk/>
            <pc:sldMk cId="2325362588" sldId="1011"/>
            <ac:cxnSpMk id="50" creationId="{266072E9-E03B-483B-8D4E-7380F0470B8F}"/>
          </ac:cxnSpMkLst>
        </pc:cxnChg>
        <pc:cxnChg chg="add mod ord">
          <ac:chgData name="Christiana Photiadou" userId="dcfda5b3-d237-4cc8-a998-657d6509cd49" providerId="ADAL" clId="{25C9E09E-5CA4-45B9-934C-D8F1011B21BD}" dt="2021-11-16T09:01:32.824" v="1359" actId="1037"/>
          <ac:cxnSpMkLst>
            <pc:docMk/>
            <pc:sldMk cId="2325362588" sldId="1011"/>
            <ac:cxnSpMk id="52" creationId="{116A8BA3-053A-4063-80F3-32ACC05276B8}"/>
          </ac:cxnSpMkLst>
        </pc:cxnChg>
        <pc:cxnChg chg="add mod">
          <ac:chgData name="Christiana Photiadou" userId="dcfda5b3-d237-4cc8-a998-657d6509cd49" providerId="ADAL" clId="{25C9E09E-5CA4-45B9-934C-D8F1011B21BD}" dt="2021-11-16T09:01:32.824" v="1359" actId="1037"/>
          <ac:cxnSpMkLst>
            <pc:docMk/>
            <pc:sldMk cId="2325362588" sldId="1011"/>
            <ac:cxnSpMk id="56" creationId="{9D5B71BE-4553-4F47-B220-7BBA68527DBD}"/>
          </ac:cxnSpMkLst>
        </pc:cxnChg>
      </pc:sldChg>
      <pc:sldChg chg="modSp mod modNotesTx">
        <pc:chgData name="Christiana Photiadou" userId="dcfda5b3-d237-4cc8-a998-657d6509cd49" providerId="ADAL" clId="{25C9E09E-5CA4-45B9-934C-D8F1011B21BD}" dt="2021-11-16T08:29:35.621" v="306" actId="20577"/>
        <pc:sldMkLst>
          <pc:docMk/>
          <pc:sldMk cId="2089230882" sldId="1012"/>
        </pc:sldMkLst>
        <pc:spChg chg="mod">
          <ac:chgData name="Christiana Photiadou" userId="dcfda5b3-d237-4cc8-a998-657d6509cd49" providerId="ADAL" clId="{25C9E09E-5CA4-45B9-934C-D8F1011B21BD}" dt="2021-11-16T08:11:43.822" v="149" actId="20577"/>
          <ac:spMkLst>
            <pc:docMk/>
            <pc:sldMk cId="2089230882" sldId="1012"/>
            <ac:spMk id="2" creationId="{0CC5B71B-F602-47F6-8B24-F4E66649E89E}"/>
          </ac:spMkLst>
        </pc:spChg>
        <pc:spChg chg="mod">
          <ac:chgData name="Christiana Photiadou" userId="dcfda5b3-d237-4cc8-a998-657d6509cd49" providerId="ADAL" clId="{25C9E09E-5CA4-45B9-934C-D8F1011B21BD}" dt="2021-11-16T08:28:38.574" v="299" actId="20577"/>
          <ac:spMkLst>
            <pc:docMk/>
            <pc:sldMk cId="2089230882" sldId="1012"/>
            <ac:spMk id="3" creationId="{434477A1-85D7-439A-90C6-E8925C171E96}"/>
          </ac:spMkLst>
        </pc:spChg>
        <pc:spChg chg="mod">
          <ac:chgData name="Christiana Photiadou" userId="dcfda5b3-d237-4cc8-a998-657d6509cd49" providerId="ADAL" clId="{25C9E09E-5CA4-45B9-934C-D8F1011B21BD}" dt="2021-11-16T08:29:35.621" v="306" actId="20577"/>
          <ac:spMkLst>
            <pc:docMk/>
            <pc:sldMk cId="2089230882" sldId="1012"/>
            <ac:spMk id="4" creationId="{CF59EE56-7799-4D7E-B724-48C6BD850EE0}"/>
          </ac:spMkLst>
        </pc:spChg>
      </pc:sldChg>
      <pc:sldChg chg="addSp modSp mod modNotesTx">
        <pc:chgData name="Christiana Photiadou" userId="dcfda5b3-d237-4cc8-a998-657d6509cd49" providerId="ADAL" clId="{25C9E09E-5CA4-45B9-934C-D8F1011B21BD}" dt="2021-11-16T09:20:35.155" v="1557" actId="1076"/>
        <pc:sldMkLst>
          <pc:docMk/>
          <pc:sldMk cId="3293879166" sldId="1013"/>
        </pc:sldMkLst>
        <pc:spChg chg="mod">
          <ac:chgData name="Christiana Photiadou" userId="dcfda5b3-d237-4cc8-a998-657d6509cd49" providerId="ADAL" clId="{25C9E09E-5CA4-45B9-934C-D8F1011B21BD}" dt="2021-11-16T09:02:33.680" v="1423" actId="20577"/>
          <ac:spMkLst>
            <pc:docMk/>
            <pc:sldMk cId="3293879166" sldId="1013"/>
            <ac:spMk id="2" creationId="{80088AD3-AB1E-4FF4-AB5D-8C74885A0606}"/>
          </ac:spMkLst>
        </pc:spChg>
        <pc:spChg chg="mod">
          <ac:chgData name="Christiana Photiadou" userId="dcfda5b3-d237-4cc8-a998-657d6509cd49" providerId="ADAL" clId="{25C9E09E-5CA4-45B9-934C-D8F1011B21BD}" dt="2021-11-16T09:20:21.435" v="1553" actId="14100"/>
          <ac:spMkLst>
            <pc:docMk/>
            <pc:sldMk cId="3293879166" sldId="1013"/>
            <ac:spMk id="3" creationId="{63E6A614-3CB5-473A-A150-8FF394CA966E}"/>
          </ac:spMkLst>
        </pc:spChg>
        <pc:spChg chg="add mod">
          <ac:chgData name="Christiana Photiadou" userId="dcfda5b3-d237-4cc8-a998-657d6509cd49" providerId="ADAL" clId="{25C9E09E-5CA4-45B9-934C-D8F1011B21BD}" dt="2021-11-16T09:20:35.155" v="1557" actId="1076"/>
          <ac:spMkLst>
            <pc:docMk/>
            <pc:sldMk cId="3293879166" sldId="1013"/>
            <ac:spMk id="6" creationId="{A384D4DE-3C1D-4D06-8DE5-448AA24254FC}"/>
          </ac:spMkLst>
        </pc:spChg>
        <pc:picChg chg="add mod">
          <ac:chgData name="Christiana Photiadou" userId="dcfda5b3-d237-4cc8-a998-657d6509cd49" providerId="ADAL" clId="{25C9E09E-5CA4-45B9-934C-D8F1011B21BD}" dt="2021-11-16T09:20:31.558" v="1556" actId="1076"/>
          <ac:picMkLst>
            <pc:docMk/>
            <pc:sldMk cId="3293879166" sldId="1013"/>
            <ac:picMk id="1026" creationId="{7CCE0DB1-F6D9-4E74-A312-A54C80938D62}"/>
          </ac:picMkLst>
        </pc:picChg>
      </pc:sldChg>
      <pc:sldChg chg="modSp mod">
        <pc:chgData name="Christiana Photiadou" userId="dcfda5b3-d237-4cc8-a998-657d6509cd49" providerId="ADAL" clId="{25C9E09E-5CA4-45B9-934C-D8F1011B21BD}" dt="2021-11-16T09:18:00.151" v="1547" actId="313"/>
        <pc:sldMkLst>
          <pc:docMk/>
          <pc:sldMk cId="1823421405" sldId="1015"/>
        </pc:sldMkLst>
        <pc:spChg chg="mod">
          <ac:chgData name="Christiana Photiadou" userId="dcfda5b3-d237-4cc8-a998-657d6509cd49" providerId="ADAL" clId="{25C9E09E-5CA4-45B9-934C-D8F1011B21BD}" dt="2021-11-16T09:18:00.151" v="1547" actId="313"/>
          <ac:spMkLst>
            <pc:docMk/>
            <pc:sldMk cId="1823421405" sldId="1015"/>
            <ac:spMk id="11" creationId="{757A3721-DCCA-4C1E-995C-8D9426DB0030}"/>
          </ac:spMkLst>
        </pc:spChg>
        <pc:spChg chg="mod">
          <ac:chgData name="Christiana Photiadou" userId="dcfda5b3-d237-4cc8-a998-657d6509cd49" providerId="ADAL" clId="{25C9E09E-5CA4-45B9-934C-D8F1011B21BD}" dt="2021-11-16T08:09:58.908" v="109" actId="255"/>
          <ac:spMkLst>
            <pc:docMk/>
            <pc:sldMk cId="1823421405" sldId="1015"/>
            <ac:spMk id="12" creationId="{B86E2BD2-729F-4A64-BD56-BA906B036A28}"/>
          </ac:spMkLst>
        </pc:spChg>
        <pc:spChg chg="mod">
          <ac:chgData name="Christiana Photiadou" userId="dcfda5b3-d237-4cc8-a998-657d6509cd49" providerId="ADAL" clId="{25C9E09E-5CA4-45B9-934C-D8F1011B21BD}" dt="2021-11-16T09:17:35.075" v="1541" actId="1036"/>
          <ac:spMkLst>
            <pc:docMk/>
            <pc:sldMk cId="1823421405" sldId="1015"/>
            <ac:spMk id="15" creationId="{B5B1C433-48B3-4142-9E30-9CC8F4FD8255}"/>
          </ac:spMkLst>
        </pc:spChg>
        <pc:graphicFrameChg chg="mod">
          <ac:chgData name="Christiana Photiadou" userId="dcfda5b3-d237-4cc8-a998-657d6509cd49" providerId="ADAL" clId="{25C9E09E-5CA4-45B9-934C-D8F1011B21BD}" dt="2021-11-16T09:17:28.357" v="1534"/>
          <ac:graphicFrameMkLst>
            <pc:docMk/>
            <pc:sldMk cId="1823421405" sldId="1015"/>
            <ac:graphicFrameMk id="5" creationId="{55BACB85-52EE-4845-8A0A-F91C49313528}"/>
          </ac:graphicFrameMkLst>
        </pc:graphicFrameChg>
        <pc:picChg chg="mod">
          <ac:chgData name="Christiana Photiadou" userId="dcfda5b3-d237-4cc8-a998-657d6509cd49" providerId="ADAL" clId="{25C9E09E-5CA4-45B9-934C-D8F1011B21BD}" dt="2021-11-16T09:17:44.473" v="1542" actId="1038"/>
          <ac:picMkLst>
            <pc:docMk/>
            <pc:sldMk cId="1823421405" sldId="1015"/>
            <ac:picMk id="20" creationId="{39DC4899-9A81-464D-A1B5-05BF5B63A95A}"/>
          </ac:picMkLst>
        </pc:picChg>
      </pc:sldChg>
      <pc:sldChg chg="modSp mod">
        <pc:chgData name="Christiana Photiadou" userId="dcfda5b3-d237-4cc8-a998-657d6509cd49" providerId="ADAL" clId="{25C9E09E-5CA4-45B9-934C-D8F1011B21BD}" dt="2021-11-16T08:10:08.977" v="110" actId="255"/>
        <pc:sldMkLst>
          <pc:docMk/>
          <pc:sldMk cId="1013321070" sldId="1016"/>
        </pc:sldMkLst>
        <pc:spChg chg="mod">
          <ac:chgData name="Christiana Photiadou" userId="dcfda5b3-d237-4cc8-a998-657d6509cd49" providerId="ADAL" clId="{25C9E09E-5CA4-45B9-934C-D8F1011B21BD}" dt="2021-11-16T08:10:08.977" v="110" actId="255"/>
          <ac:spMkLst>
            <pc:docMk/>
            <pc:sldMk cId="1013321070" sldId="1016"/>
            <ac:spMk id="2" creationId="{C27253B5-6287-46BA-9375-5F706328136E}"/>
          </ac:spMkLst>
        </pc:spChg>
        <pc:spChg chg="mod">
          <ac:chgData name="Christiana Photiadou" userId="dcfda5b3-d237-4cc8-a998-657d6509cd49" providerId="ADAL" clId="{25C9E09E-5CA4-45B9-934C-D8F1011B21BD}" dt="2021-11-16T08:04:30.721" v="36" actId="14100"/>
          <ac:spMkLst>
            <pc:docMk/>
            <pc:sldMk cId="1013321070" sldId="1016"/>
            <ac:spMk id="5" creationId="{942CDFF9-C339-4904-B121-C62E42B0B5AB}"/>
          </ac:spMkLst>
        </pc:spChg>
        <pc:spChg chg="mod ord">
          <ac:chgData name="Christiana Photiadou" userId="dcfda5b3-d237-4cc8-a998-657d6509cd49" providerId="ADAL" clId="{25C9E09E-5CA4-45B9-934C-D8F1011B21BD}" dt="2021-11-16T08:04:13.513" v="33" actId="166"/>
          <ac:spMkLst>
            <pc:docMk/>
            <pc:sldMk cId="1013321070" sldId="1016"/>
            <ac:spMk id="9" creationId="{43B81C13-E470-4FB0-BB8C-39C1AB5A574E}"/>
          </ac:spMkLst>
        </pc:spChg>
        <pc:grpChg chg="mod">
          <ac:chgData name="Christiana Photiadou" userId="dcfda5b3-d237-4cc8-a998-657d6509cd49" providerId="ADAL" clId="{25C9E09E-5CA4-45B9-934C-D8F1011B21BD}" dt="2021-11-16T08:05:07.731" v="63" actId="1036"/>
          <ac:grpSpMkLst>
            <pc:docMk/>
            <pc:sldMk cId="1013321070" sldId="1016"/>
            <ac:grpSpMk id="11" creationId="{A7B8419F-8AED-4E77-805A-CF6DBF49475C}"/>
          </ac:grpSpMkLst>
        </pc:grpChg>
        <pc:picChg chg="mod">
          <ac:chgData name="Christiana Photiadou" userId="dcfda5b3-d237-4cc8-a998-657d6509cd49" providerId="ADAL" clId="{25C9E09E-5CA4-45B9-934C-D8F1011B21BD}" dt="2021-11-16T08:03:45.289" v="29" actId="1038"/>
          <ac:picMkLst>
            <pc:docMk/>
            <pc:sldMk cId="1013321070" sldId="1016"/>
            <ac:picMk id="7" creationId="{AB39F0AE-2D77-4DE1-ACEE-F795C0840E04}"/>
          </ac:picMkLst>
        </pc:picChg>
        <pc:picChg chg="ord">
          <ac:chgData name="Christiana Photiadou" userId="dcfda5b3-d237-4cc8-a998-657d6509cd49" providerId="ADAL" clId="{25C9E09E-5CA4-45B9-934C-D8F1011B21BD}" dt="2021-11-16T08:04:07.267" v="32" actId="166"/>
          <ac:picMkLst>
            <pc:docMk/>
            <pc:sldMk cId="1013321070" sldId="1016"/>
            <ac:picMk id="19" creationId="{E166F094-86C9-41A1-9E32-17C68D2F05B6}"/>
          </ac:picMkLst>
        </pc:picChg>
        <pc:picChg chg="mod">
          <ac:chgData name="Christiana Photiadou" userId="dcfda5b3-d237-4cc8-a998-657d6509cd49" providerId="ADAL" clId="{25C9E09E-5CA4-45B9-934C-D8F1011B21BD}" dt="2021-11-16T08:04:46.209" v="37" actId="14100"/>
          <ac:picMkLst>
            <pc:docMk/>
            <pc:sldMk cId="1013321070" sldId="1016"/>
            <ac:picMk id="20" creationId="{F0E8C54E-9B83-4216-9FE3-9019C4602621}"/>
          </ac:picMkLst>
        </pc:picChg>
      </pc:sldChg>
    </pc:docChg>
  </pc:docChgLst>
  <pc:docChgLst>
    <pc:chgData name="Blaz Kurnik" userId="b753b7f9-ab24-4c28-bc74-f9816bf51113" providerId="ADAL" clId="{71749F3C-FC92-49DB-B2A2-DCDC776590D5}"/>
    <pc:docChg chg="undo custSel addSld delSld modSld sldOrd">
      <pc:chgData name="Blaz Kurnik" userId="b753b7f9-ab24-4c28-bc74-f9816bf51113" providerId="ADAL" clId="{71749F3C-FC92-49DB-B2A2-DCDC776590D5}" dt="2021-11-22T08:44:31.682" v="865" actId="478"/>
      <pc:docMkLst>
        <pc:docMk/>
      </pc:docMkLst>
      <pc:sldChg chg="modSp mod">
        <pc:chgData name="Blaz Kurnik" userId="b753b7f9-ab24-4c28-bc74-f9816bf51113" providerId="ADAL" clId="{71749F3C-FC92-49DB-B2A2-DCDC776590D5}" dt="2021-11-10T15:41:11.540" v="610" actId="113"/>
        <pc:sldMkLst>
          <pc:docMk/>
          <pc:sldMk cId="326228277" sldId="438"/>
        </pc:sldMkLst>
        <pc:spChg chg="mod">
          <ac:chgData name="Blaz Kurnik" userId="b753b7f9-ab24-4c28-bc74-f9816bf51113" providerId="ADAL" clId="{71749F3C-FC92-49DB-B2A2-DCDC776590D5}" dt="2021-11-10T15:41:11.540" v="610" actId="113"/>
          <ac:spMkLst>
            <pc:docMk/>
            <pc:sldMk cId="326228277" sldId="438"/>
            <ac:spMk id="2" creationId="{00000000-0000-0000-0000-000000000000}"/>
          </ac:spMkLst>
        </pc:spChg>
      </pc:sldChg>
      <pc:sldChg chg="addSp delSp modSp add del mod delAnim modAnim modNotesTx">
        <pc:chgData name="Blaz Kurnik" userId="b753b7f9-ab24-4c28-bc74-f9816bf51113" providerId="ADAL" clId="{71749F3C-FC92-49DB-B2A2-DCDC776590D5}" dt="2021-11-10T15:36:04.333" v="399" actId="113"/>
        <pc:sldMkLst>
          <pc:docMk/>
          <pc:sldMk cId="588710903" sldId="440"/>
        </pc:sldMkLst>
        <pc:spChg chg="mod">
          <ac:chgData name="Blaz Kurnik" userId="b753b7f9-ab24-4c28-bc74-f9816bf51113" providerId="ADAL" clId="{71749F3C-FC92-49DB-B2A2-DCDC776590D5}" dt="2021-11-10T15:36:04.333" v="399" actId="113"/>
          <ac:spMkLst>
            <pc:docMk/>
            <pc:sldMk cId="588710903" sldId="440"/>
            <ac:spMk id="2" creationId="{00000000-0000-0000-0000-000000000000}"/>
          </ac:spMkLst>
        </pc:spChg>
        <pc:spChg chg="mod">
          <ac:chgData name="Blaz Kurnik" userId="b753b7f9-ab24-4c28-bc74-f9816bf51113" providerId="ADAL" clId="{71749F3C-FC92-49DB-B2A2-DCDC776590D5}" dt="2021-11-10T15:25:40.502" v="369" actId="164"/>
          <ac:spMkLst>
            <pc:docMk/>
            <pc:sldMk cId="588710903" sldId="440"/>
            <ac:spMk id="4" creationId="{00000000-0000-0000-0000-000000000000}"/>
          </ac:spMkLst>
        </pc:spChg>
        <pc:spChg chg="mod">
          <ac:chgData name="Blaz Kurnik" userId="b753b7f9-ab24-4c28-bc74-f9816bf51113" providerId="ADAL" clId="{71749F3C-FC92-49DB-B2A2-DCDC776590D5}" dt="2021-11-10T15:25:40.502" v="369" actId="164"/>
          <ac:spMkLst>
            <pc:docMk/>
            <pc:sldMk cId="588710903" sldId="440"/>
            <ac:spMk id="5" creationId="{00000000-0000-0000-0000-000000000000}"/>
          </ac:spMkLst>
        </pc:spChg>
        <pc:spChg chg="add del mod">
          <ac:chgData name="Blaz Kurnik" userId="b753b7f9-ab24-4c28-bc74-f9816bf51113" providerId="ADAL" clId="{71749F3C-FC92-49DB-B2A2-DCDC776590D5}" dt="2021-11-10T14:15:26.959" v="56" actId="478"/>
          <ac:spMkLst>
            <pc:docMk/>
            <pc:sldMk cId="588710903" sldId="440"/>
            <ac:spMk id="7" creationId="{29188DFB-7FE4-4ED4-88EF-8045853B1925}"/>
          </ac:spMkLst>
        </pc:spChg>
        <pc:spChg chg="add del">
          <ac:chgData name="Blaz Kurnik" userId="b753b7f9-ab24-4c28-bc74-f9816bf51113" providerId="ADAL" clId="{71749F3C-FC92-49DB-B2A2-DCDC776590D5}" dt="2021-11-10T14:14:48.303" v="47" actId="478"/>
          <ac:spMkLst>
            <pc:docMk/>
            <pc:sldMk cId="588710903" sldId="440"/>
            <ac:spMk id="8" creationId="{37DB012F-8B82-43F5-B385-3E6A35FDCD98}"/>
          </ac:spMkLst>
        </pc:spChg>
        <pc:spChg chg="add del mod">
          <ac:chgData name="Blaz Kurnik" userId="b753b7f9-ab24-4c28-bc74-f9816bf51113" providerId="ADAL" clId="{71749F3C-FC92-49DB-B2A2-DCDC776590D5}" dt="2021-11-10T14:15:25.975" v="55" actId="478"/>
          <ac:spMkLst>
            <pc:docMk/>
            <pc:sldMk cId="588710903" sldId="440"/>
            <ac:spMk id="9" creationId="{7D542393-29F9-4130-8ACF-BE10DC1D5513}"/>
          </ac:spMkLst>
        </pc:spChg>
        <pc:spChg chg="add mod">
          <ac:chgData name="Blaz Kurnik" userId="b753b7f9-ab24-4c28-bc74-f9816bf51113" providerId="ADAL" clId="{71749F3C-FC92-49DB-B2A2-DCDC776590D5}" dt="2021-11-10T15:25:40.502" v="369" actId="164"/>
          <ac:spMkLst>
            <pc:docMk/>
            <pc:sldMk cId="588710903" sldId="440"/>
            <ac:spMk id="10" creationId="{78B7D7F7-3895-4494-90A6-8C8E57A88257}"/>
          </ac:spMkLst>
        </pc:spChg>
        <pc:grpChg chg="add mod">
          <ac:chgData name="Blaz Kurnik" userId="b753b7f9-ab24-4c28-bc74-f9816bf51113" providerId="ADAL" clId="{71749F3C-FC92-49DB-B2A2-DCDC776590D5}" dt="2021-11-10T15:25:40.502" v="369" actId="164"/>
          <ac:grpSpMkLst>
            <pc:docMk/>
            <pc:sldMk cId="588710903" sldId="440"/>
            <ac:grpSpMk id="11" creationId="{78BCCF33-5E5E-47C0-B251-8F1BBDBED1BF}"/>
          </ac:grpSpMkLst>
        </pc:grpChg>
        <pc:picChg chg="del mod">
          <ac:chgData name="Blaz Kurnik" userId="b753b7f9-ab24-4c28-bc74-f9816bf51113" providerId="ADAL" clId="{71749F3C-FC92-49DB-B2A2-DCDC776590D5}" dt="2021-11-10T14:10:39.424" v="12" actId="478"/>
          <ac:picMkLst>
            <pc:docMk/>
            <pc:sldMk cId="588710903" sldId="440"/>
            <ac:picMk id="3" creationId="{00000000-0000-0000-0000-000000000000}"/>
          </ac:picMkLst>
        </pc:picChg>
        <pc:picChg chg="add mod ord modCrop">
          <ac:chgData name="Blaz Kurnik" userId="b753b7f9-ab24-4c28-bc74-f9816bf51113" providerId="ADAL" clId="{71749F3C-FC92-49DB-B2A2-DCDC776590D5}" dt="2021-11-10T15:25:40.502" v="369" actId="164"/>
          <ac:picMkLst>
            <pc:docMk/>
            <pc:sldMk cId="588710903" sldId="440"/>
            <ac:picMk id="6" creationId="{A9190474-A64F-4054-A414-37B0C9DB5E16}"/>
          </ac:picMkLst>
        </pc:picChg>
      </pc:sldChg>
      <pc:sldChg chg="modSp add mod ord">
        <pc:chgData name="Blaz Kurnik" userId="b753b7f9-ab24-4c28-bc74-f9816bf51113" providerId="ADAL" clId="{71749F3C-FC92-49DB-B2A2-DCDC776590D5}" dt="2021-11-10T15:39:41.744" v="556" actId="113"/>
        <pc:sldMkLst>
          <pc:docMk/>
          <pc:sldMk cId="1849477335" sldId="669"/>
        </pc:sldMkLst>
        <pc:spChg chg="mod">
          <ac:chgData name="Blaz Kurnik" userId="b753b7f9-ab24-4c28-bc74-f9816bf51113" providerId="ADAL" clId="{71749F3C-FC92-49DB-B2A2-DCDC776590D5}" dt="2021-11-10T15:39:41.744" v="556" actId="113"/>
          <ac:spMkLst>
            <pc:docMk/>
            <pc:sldMk cId="1849477335" sldId="669"/>
            <ac:spMk id="9" creationId="{9E81C755-306F-450F-96A3-BAB2751E2C1C}"/>
          </ac:spMkLst>
        </pc:spChg>
        <pc:spChg chg="mod">
          <ac:chgData name="Blaz Kurnik" userId="b753b7f9-ab24-4c28-bc74-f9816bf51113" providerId="ADAL" clId="{71749F3C-FC92-49DB-B2A2-DCDC776590D5}" dt="2021-11-10T15:28:45.217" v="388" actId="20577"/>
          <ac:spMkLst>
            <pc:docMk/>
            <pc:sldMk cId="1849477335" sldId="669"/>
            <ac:spMk id="11" creationId="{16E1681E-0313-4562-8BAF-2A4B311D8DD0}"/>
          </ac:spMkLst>
        </pc:spChg>
      </pc:sldChg>
      <pc:sldChg chg="add del">
        <pc:chgData name="Blaz Kurnik" userId="b753b7f9-ab24-4c28-bc74-f9816bf51113" providerId="ADAL" clId="{71749F3C-FC92-49DB-B2A2-DCDC776590D5}" dt="2021-11-10T15:28:31.826" v="385" actId="47"/>
        <pc:sldMkLst>
          <pc:docMk/>
          <pc:sldMk cId="836102876" sldId="670"/>
        </pc:sldMkLst>
      </pc:sldChg>
      <pc:sldChg chg="addSp delSp modSp add mod">
        <pc:chgData name="Blaz Kurnik" userId="b753b7f9-ab24-4c28-bc74-f9816bf51113" providerId="ADAL" clId="{71749F3C-FC92-49DB-B2A2-DCDC776590D5}" dt="2021-11-10T15:36:19.868" v="402" actId="403"/>
        <pc:sldMkLst>
          <pc:docMk/>
          <pc:sldMk cId="2730490943" sldId="999"/>
        </pc:sldMkLst>
        <pc:spChg chg="mod">
          <ac:chgData name="Blaz Kurnik" userId="b753b7f9-ab24-4c28-bc74-f9816bf51113" providerId="ADAL" clId="{71749F3C-FC92-49DB-B2A2-DCDC776590D5}" dt="2021-11-10T15:36:19.868" v="402" actId="403"/>
          <ac:spMkLst>
            <pc:docMk/>
            <pc:sldMk cId="2730490943" sldId="999"/>
            <ac:spMk id="8" creationId="{799114AC-DDF2-8C4C-8337-2F15CAC1FE0E}"/>
          </ac:spMkLst>
        </pc:spChg>
        <pc:spChg chg="del">
          <ac:chgData name="Blaz Kurnik" userId="b753b7f9-ab24-4c28-bc74-f9816bf51113" providerId="ADAL" clId="{71749F3C-FC92-49DB-B2A2-DCDC776590D5}" dt="2021-11-10T14:23:09.831" v="219" actId="478"/>
          <ac:spMkLst>
            <pc:docMk/>
            <pc:sldMk cId="2730490943" sldId="999"/>
            <ac:spMk id="15" creationId="{1D29D08D-768C-4AFA-89C2-ADE986B33911}"/>
          </ac:spMkLst>
        </pc:spChg>
        <pc:picChg chg="add mod modCrop">
          <ac:chgData name="Blaz Kurnik" userId="b753b7f9-ab24-4c28-bc74-f9816bf51113" providerId="ADAL" clId="{71749F3C-FC92-49DB-B2A2-DCDC776590D5}" dt="2021-11-10T15:24:01.568" v="366" actId="732"/>
          <ac:picMkLst>
            <pc:docMk/>
            <pc:sldMk cId="2730490943" sldId="999"/>
            <ac:picMk id="3" creationId="{7F7491F3-97B0-466C-AD7E-897CC67312A2}"/>
          </ac:picMkLst>
        </pc:picChg>
        <pc:picChg chg="del">
          <ac:chgData name="Blaz Kurnik" userId="b753b7f9-ab24-4c28-bc74-f9816bf51113" providerId="ADAL" clId="{71749F3C-FC92-49DB-B2A2-DCDC776590D5}" dt="2021-11-10T14:24:09.653" v="244" actId="478"/>
          <ac:picMkLst>
            <pc:docMk/>
            <pc:sldMk cId="2730490943" sldId="999"/>
            <ac:picMk id="5" creationId="{DFA02DE7-A9EC-7043-A4A6-CF5D17C70FE3}"/>
          </ac:picMkLst>
        </pc:picChg>
        <pc:picChg chg="del">
          <ac:chgData name="Blaz Kurnik" userId="b753b7f9-ab24-4c28-bc74-f9816bf51113" providerId="ADAL" clId="{71749F3C-FC92-49DB-B2A2-DCDC776590D5}" dt="2021-11-10T14:23:24.958" v="221" actId="478"/>
          <ac:picMkLst>
            <pc:docMk/>
            <pc:sldMk cId="2730490943" sldId="999"/>
            <ac:picMk id="7" creationId="{082B2745-E32F-2146-B83D-E54AEEA16838}"/>
          </ac:picMkLst>
        </pc:picChg>
        <pc:picChg chg="add del mod">
          <ac:chgData name="Blaz Kurnik" userId="b753b7f9-ab24-4c28-bc74-f9816bf51113" providerId="ADAL" clId="{71749F3C-FC92-49DB-B2A2-DCDC776590D5}" dt="2021-11-10T15:21:37.518" v="363" actId="478"/>
          <ac:picMkLst>
            <pc:docMk/>
            <pc:sldMk cId="2730490943" sldId="999"/>
            <ac:picMk id="9" creationId="{06A63356-FE1F-4FEE-B357-77BA5DD31CFD}"/>
          </ac:picMkLst>
        </pc:picChg>
        <pc:picChg chg="add del mod">
          <ac:chgData name="Blaz Kurnik" userId="b753b7f9-ab24-4c28-bc74-f9816bf51113" providerId="ADAL" clId="{71749F3C-FC92-49DB-B2A2-DCDC776590D5}" dt="2021-11-10T14:28:29.166" v="343" actId="478"/>
          <ac:picMkLst>
            <pc:docMk/>
            <pc:sldMk cId="2730490943" sldId="999"/>
            <ac:picMk id="10" creationId="{9EFDF066-B66E-4404-A98D-6E3FAFF68846}"/>
          </ac:picMkLst>
        </pc:picChg>
        <pc:picChg chg="add del mod">
          <ac:chgData name="Blaz Kurnik" userId="b753b7f9-ab24-4c28-bc74-f9816bf51113" providerId="ADAL" clId="{71749F3C-FC92-49DB-B2A2-DCDC776590D5}" dt="2021-11-10T14:28:30.710" v="345" actId="478"/>
          <ac:picMkLst>
            <pc:docMk/>
            <pc:sldMk cId="2730490943" sldId="999"/>
            <ac:picMk id="11" creationId="{A3A0C004-C623-4582-8AF4-B23496FFBB8B}"/>
          </ac:picMkLst>
        </pc:picChg>
        <pc:picChg chg="add del mod">
          <ac:chgData name="Blaz Kurnik" userId="b753b7f9-ab24-4c28-bc74-f9816bf51113" providerId="ADAL" clId="{71749F3C-FC92-49DB-B2A2-DCDC776590D5}" dt="2021-11-10T14:28:36.860" v="347" actId="21"/>
          <ac:picMkLst>
            <pc:docMk/>
            <pc:sldMk cId="2730490943" sldId="999"/>
            <ac:picMk id="12" creationId="{A7318551-B35E-4FD7-802E-BB6F71AC4EB7}"/>
          </ac:picMkLst>
        </pc:picChg>
        <pc:picChg chg="del mod">
          <ac:chgData name="Blaz Kurnik" userId="b753b7f9-ab24-4c28-bc74-f9816bf51113" providerId="ADAL" clId="{71749F3C-FC92-49DB-B2A2-DCDC776590D5}" dt="2021-11-10T14:28:29.926" v="344" actId="478"/>
          <ac:picMkLst>
            <pc:docMk/>
            <pc:sldMk cId="2730490943" sldId="999"/>
            <ac:picMk id="13" creationId="{D80678F8-C46A-4B67-930B-427C0C523047}"/>
          </ac:picMkLst>
        </pc:picChg>
      </pc:sldChg>
      <pc:sldChg chg="addSp delSp modSp mod ord">
        <pc:chgData name="Blaz Kurnik" userId="b753b7f9-ab24-4c28-bc74-f9816bf51113" providerId="ADAL" clId="{71749F3C-FC92-49DB-B2A2-DCDC776590D5}" dt="2021-11-22T08:44:31.682" v="865" actId="478"/>
        <pc:sldMkLst>
          <pc:docMk/>
          <pc:sldMk cId="1287954239" sldId="1001"/>
        </pc:sldMkLst>
        <pc:spChg chg="mod">
          <ac:chgData name="Blaz Kurnik" userId="b753b7f9-ab24-4c28-bc74-f9816bf51113" providerId="ADAL" clId="{71749F3C-FC92-49DB-B2A2-DCDC776590D5}" dt="2021-11-12T07:59:25.132" v="700" actId="404"/>
          <ac:spMkLst>
            <pc:docMk/>
            <pc:sldMk cId="1287954239" sldId="1001"/>
            <ac:spMk id="3" creationId="{FD059539-F2ED-4AE7-81C3-13BCEA213C90}"/>
          </ac:spMkLst>
        </pc:spChg>
        <pc:spChg chg="mod">
          <ac:chgData name="Blaz Kurnik" userId="b753b7f9-ab24-4c28-bc74-f9816bf51113" providerId="ADAL" clId="{71749F3C-FC92-49DB-B2A2-DCDC776590D5}" dt="2021-11-22T08:44:27.889" v="854" actId="1076"/>
          <ac:spMkLst>
            <pc:docMk/>
            <pc:sldMk cId="1287954239" sldId="1001"/>
            <ac:spMk id="8" creationId="{F9EDA030-8CD5-44B1-AED8-949935987352}"/>
          </ac:spMkLst>
        </pc:spChg>
        <pc:spChg chg="mod">
          <ac:chgData name="Blaz Kurnik" userId="b753b7f9-ab24-4c28-bc74-f9816bf51113" providerId="ADAL" clId="{71749F3C-FC92-49DB-B2A2-DCDC776590D5}" dt="2021-11-22T08:44:29.157" v="858" actId="1076"/>
          <ac:spMkLst>
            <pc:docMk/>
            <pc:sldMk cId="1287954239" sldId="1001"/>
            <ac:spMk id="13" creationId="{93DD0DE9-CC4E-499B-B8D2-82D85E98A39B}"/>
          </ac:spMkLst>
        </pc:spChg>
        <pc:spChg chg="add del">
          <ac:chgData name="Blaz Kurnik" userId="b753b7f9-ab24-4c28-bc74-f9816bf51113" providerId="ADAL" clId="{71749F3C-FC92-49DB-B2A2-DCDC776590D5}" dt="2021-11-22T08:44:30.981" v="863" actId="478"/>
          <ac:spMkLst>
            <pc:docMk/>
            <pc:sldMk cId="1287954239" sldId="1001"/>
            <ac:spMk id="18" creationId="{A0713E30-7A34-4DFB-8B3F-4A5546D1F3B9}"/>
          </ac:spMkLst>
        </pc:spChg>
        <pc:spChg chg="add del">
          <ac:chgData name="Blaz Kurnik" userId="b753b7f9-ab24-4c28-bc74-f9816bf51113" providerId="ADAL" clId="{71749F3C-FC92-49DB-B2A2-DCDC776590D5}" dt="2021-11-22T08:44:31.294" v="864" actId="478"/>
          <ac:spMkLst>
            <pc:docMk/>
            <pc:sldMk cId="1287954239" sldId="1001"/>
            <ac:spMk id="20" creationId="{797B9185-F7EE-4D02-B275-A619513376EF}"/>
          </ac:spMkLst>
        </pc:spChg>
        <pc:picChg chg="mod">
          <ac:chgData name="Blaz Kurnik" userId="b753b7f9-ab24-4c28-bc74-f9816bf51113" providerId="ADAL" clId="{71749F3C-FC92-49DB-B2A2-DCDC776590D5}" dt="2021-11-22T08:44:30.031" v="861" actId="1076"/>
          <ac:picMkLst>
            <pc:docMk/>
            <pc:sldMk cId="1287954239" sldId="1001"/>
            <ac:picMk id="5" creationId="{BC8F30F7-66BB-4A4E-88B1-1CEFAFF0357F}"/>
          </ac:picMkLst>
        </pc:picChg>
        <pc:picChg chg="add del">
          <ac:chgData name="Blaz Kurnik" userId="b753b7f9-ab24-4c28-bc74-f9816bf51113" providerId="ADAL" clId="{71749F3C-FC92-49DB-B2A2-DCDC776590D5}" dt="2021-11-22T08:44:31.682" v="865" actId="478"/>
          <ac:picMkLst>
            <pc:docMk/>
            <pc:sldMk cId="1287954239" sldId="1001"/>
            <ac:picMk id="11" creationId="{5CC9D53E-2442-4A3B-8717-DE7B41BC92DF}"/>
          </ac:picMkLst>
        </pc:picChg>
        <pc:picChg chg="mod">
          <ac:chgData name="Blaz Kurnik" userId="b753b7f9-ab24-4c28-bc74-f9816bf51113" providerId="ADAL" clId="{71749F3C-FC92-49DB-B2A2-DCDC776590D5}" dt="2021-11-22T08:44:29.444" v="859" actId="1076"/>
          <ac:picMkLst>
            <pc:docMk/>
            <pc:sldMk cId="1287954239" sldId="1001"/>
            <ac:picMk id="12" creationId="{F604ECD9-F331-B348-8AD9-25131DC026D7}"/>
          </ac:picMkLst>
        </pc:picChg>
        <pc:picChg chg="add del">
          <ac:chgData name="Blaz Kurnik" userId="b753b7f9-ab24-4c28-bc74-f9816bf51113" providerId="ADAL" clId="{71749F3C-FC92-49DB-B2A2-DCDC776590D5}" dt="2021-11-22T08:44:30.533" v="862" actId="478"/>
          <ac:picMkLst>
            <pc:docMk/>
            <pc:sldMk cId="1287954239" sldId="1001"/>
            <ac:picMk id="17" creationId="{E9DA4FE8-79B4-4E12-9677-9A87BE410B50}"/>
          </ac:picMkLst>
        </pc:picChg>
      </pc:sldChg>
      <pc:sldChg chg="modSp mod">
        <pc:chgData name="Blaz Kurnik" userId="b753b7f9-ab24-4c28-bc74-f9816bf51113" providerId="ADAL" clId="{71749F3C-FC92-49DB-B2A2-DCDC776590D5}" dt="2021-11-22T08:41:45.641" v="841" actId="20577"/>
        <pc:sldMkLst>
          <pc:docMk/>
          <pc:sldMk cId="3460284800" sldId="1002"/>
        </pc:sldMkLst>
        <pc:spChg chg="mod">
          <ac:chgData name="Blaz Kurnik" userId="b753b7f9-ab24-4c28-bc74-f9816bf51113" providerId="ADAL" clId="{71749F3C-FC92-49DB-B2A2-DCDC776590D5}" dt="2021-11-22T08:41:45.641" v="841" actId="20577"/>
          <ac:spMkLst>
            <pc:docMk/>
            <pc:sldMk cId="3460284800" sldId="1002"/>
            <ac:spMk id="2" creationId="{2C0DFBFB-6C78-4A6E-8633-CA60568B3E38}"/>
          </ac:spMkLst>
        </pc:spChg>
      </pc:sldChg>
      <pc:sldChg chg="del mod ord modShow">
        <pc:chgData name="Blaz Kurnik" userId="b753b7f9-ab24-4c28-bc74-f9816bf51113" providerId="ADAL" clId="{71749F3C-FC92-49DB-B2A2-DCDC776590D5}" dt="2021-11-12T09:37:41.712" v="789" actId="47"/>
        <pc:sldMkLst>
          <pc:docMk/>
          <pc:sldMk cId="2210942589" sldId="1003"/>
        </pc:sldMkLst>
      </pc:sldChg>
      <pc:sldChg chg="del mod ord modShow">
        <pc:chgData name="Blaz Kurnik" userId="b753b7f9-ab24-4c28-bc74-f9816bf51113" providerId="ADAL" clId="{71749F3C-FC92-49DB-B2A2-DCDC776590D5}" dt="2021-11-12T09:37:42.301" v="790" actId="47"/>
        <pc:sldMkLst>
          <pc:docMk/>
          <pc:sldMk cId="4271149749" sldId="1004"/>
        </pc:sldMkLst>
      </pc:sldChg>
      <pc:sldChg chg="del mod ord modShow">
        <pc:chgData name="Blaz Kurnik" userId="b753b7f9-ab24-4c28-bc74-f9816bf51113" providerId="ADAL" clId="{71749F3C-FC92-49DB-B2A2-DCDC776590D5}" dt="2021-11-12T09:37:40.969" v="788" actId="47"/>
        <pc:sldMkLst>
          <pc:docMk/>
          <pc:sldMk cId="1148595687" sldId="1009"/>
        </pc:sldMkLst>
      </pc:sldChg>
      <pc:sldChg chg="modSp mod">
        <pc:chgData name="Blaz Kurnik" userId="b753b7f9-ab24-4c28-bc74-f9816bf51113" providerId="ADAL" clId="{71749F3C-FC92-49DB-B2A2-DCDC776590D5}" dt="2021-11-12T08:00:16.134" v="787" actId="313"/>
        <pc:sldMkLst>
          <pc:docMk/>
          <pc:sldMk cId="2325362588" sldId="1011"/>
        </pc:sldMkLst>
        <pc:spChg chg="mod">
          <ac:chgData name="Blaz Kurnik" userId="b753b7f9-ab24-4c28-bc74-f9816bf51113" providerId="ADAL" clId="{71749F3C-FC92-49DB-B2A2-DCDC776590D5}" dt="2021-11-12T08:00:16.134" v="787" actId="313"/>
          <ac:spMkLst>
            <pc:docMk/>
            <pc:sldMk cId="2325362588" sldId="1011"/>
            <ac:spMk id="2" creationId="{DB5893FC-0DEC-4C68-BA25-59E937E03FB7}"/>
          </ac:spMkLst>
        </pc:spChg>
      </pc:sldChg>
      <pc:sldChg chg="modSp mod">
        <pc:chgData name="Blaz Kurnik" userId="b753b7f9-ab24-4c28-bc74-f9816bf51113" providerId="ADAL" clId="{71749F3C-FC92-49DB-B2A2-DCDC776590D5}" dt="2021-11-22T08:32:15.814" v="791" actId="14100"/>
        <pc:sldMkLst>
          <pc:docMk/>
          <pc:sldMk cId="2089230882" sldId="1012"/>
        </pc:sldMkLst>
        <pc:spChg chg="mod">
          <ac:chgData name="Blaz Kurnik" userId="b753b7f9-ab24-4c28-bc74-f9816bf51113" providerId="ADAL" clId="{71749F3C-FC92-49DB-B2A2-DCDC776590D5}" dt="2021-11-12T07:59:39.626" v="706" actId="1076"/>
          <ac:spMkLst>
            <pc:docMk/>
            <pc:sldMk cId="2089230882" sldId="1012"/>
            <ac:spMk id="2" creationId="{0CC5B71B-F602-47F6-8B24-F4E66649E89E}"/>
          </ac:spMkLst>
        </pc:spChg>
        <pc:spChg chg="mod">
          <ac:chgData name="Blaz Kurnik" userId="b753b7f9-ab24-4c28-bc74-f9816bf51113" providerId="ADAL" clId="{71749F3C-FC92-49DB-B2A2-DCDC776590D5}" dt="2021-11-22T08:32:15.814" v="791" actId="14100"/>
          <ac:spMkLst>
            <pc:docMk/>
            <pc:sldMk cId="2089230882" sldId="1012"/>
            <ac:spMk id="3" creationId="{434477A1-85D7-439A-90C6-E8925C171E96}"/>
          </ac:spMkLst>
        </pc:spChg>
      </pc:sldChg>
      <pc:sldChg chg="modSp mod">
        <pc:chgData name="Blaz Kurnik" userId="b753b7f9-ab24-4c28-bc74-f9816bf51113" providerId="ADAL" clId="{71749F3C-FC92-49DB-B2A2-DCDC776590D5}" dt="2021-11-10T15:36:28.299" v="405" actId="113"/>
        <pc:sldMkLst>
          <pc:docMk/>
          <pc:sldMk cId="1823421405" sldId="1015"/>
        </pc:sldMkLst>
        <pc:spChg chg="mod">
          <ac:chgData name="Blaz Kurnik" userId="b753b7f9-ab24-4c28-bc74-f9816bf51113" providerId="ADAL" clId="{71749F3C-FC92-49DB-B2A2-DCDC776590D5}" dt="2021-11-10T15:36:28.299" v="405" actId="113"/>
          <ac:spMkLst>
            <pc:docMk/>
            <pc:sldMk cId="1823421405" sldId="1015"/>
            <ac:spMk id="12" creationId="{B86E2BD2-729F-4A64-BD56-BA906B036A28}"/>
          </ac:spMkLst>
        </pc:spChg>
      </pc:sldChg>
      <pc:sldChg chg="addSp delSp modSp mod ord">
        <pc:chgData name="Blaz Kurnik" userId="b753b7f9-ab24-4c28-bc74-f9816bf51113" providerId="ADAL" clId="{71749F3C-FC92-49DB-B2A2-DCDC776590D5}" dt="2021-11-22T08:41:12.218" v="814" actId="404"/>
        <pc:sldMkLst>
          <pc:docMk/>
          <pc:sldMk cId="1013321070" sldId="1016"/>
        </pc:sldMkLst>
        <pc:spChg chg="mod">
          <ac:chgData name="Blaz Kurnik" userId="b753b7f9-ab24-4c28-bc74-f9816bf51113" providerId="ADAL" clId="{71749F3C-FC92-49DB-B2A2-DCDC776590D5}" dt="2021-11-22T08:41:12.218" v="814" actId="404"/>
          <ac:spMkLst>
            <pc:docMk/>
            <pc:sldMk cId="1013321070" sldId="1016"/>
            <ac:spMk id="2" creationId="{C27253B5-6287-46BA-9375-5F706328136E}"/>
          </ac:spMkLst>
        </pc:spChg>
        <pc:spChg chg="mod">
          <ac:chgData name="Blaz Kurnik" userId="b753b7f9-ab24-4c28-bc74-f9816bf51113" providerId="ADAL" clId="{71749F3C-FC92-49DB-B2A2-DCDC776590D5}" dt="2021-11-10T15:47:20.052" v="683" actId="1076"/>
          <ac:spMkLst>
            <pc:docMk/>
            <pc:sldMk cId="1013321070" sldId="1016"/>
            <ac:spMk id="9" creationId="{43B81C13-E470-4FB0-BB8C-39C1AB5A574E}"/>
          </ac:spMkLst>
        </pc:spChg>
        <pc:spChg chg="del">
          <ac:chgData name="Blaz Kurnik" userId="b753b7f9-ab24-4c28-bc74-f9816bf51113" providerId="ADAL" clId="{71749F3C-FC92-49DB-B2A2-DCDC776590D5}" dt="2021-11-10T15:42:15.242" v="618" actId="478"/>
          <ac:spMkLst>
            <pc:docMk/>
            <pc:sldMk cId="1013321070" sldId="1016"/>
            <ac:spMk id="13" creationId="{45266ED3-ECF9-48F6-9461-AE7B890A198B}"/>
          </ac:spMkLst>
        </pc:spChg>
        <pc:spChg chg="del">
          <ac:chgData name="Blaz Kurnik" userId="b753b7f9-ab24-4c28-bc74-f9816bf51113" providerId="ADAL" clId="{71749F3C-FC92-49DB-B2A2-DCDC776590D5}" dt="2021-11-10T15:42:12.595" v="617" actId="478"/>
          <ac:spMkLst>
            <pc:docMk/>
            <pc:sldMk cId="1013321070" sldId="1016"/>
            <ac:spMk id="15" creationId="{316B0C0A-DF6E-41B6-9493-345F14EA1C51}"/>
          </ac:spMkLst>
        </pc:spChg>
        <pc:spChg chg="mod">
          <ac:chgData name="Blaz Kurnik" userId="b753b7f9-ab24-4c28-bc74-f9816bf51113" providerId="ADAL" clId="{71749F3C-FC92-49DB-B2A2-DCDC776590D5}" dt="2021-11-10T15:41:51.861" v="611"/>
          <ac:spMkLst>
            <pc:docMk/>
            <pc:sldMk cId="1013321070" sldId="1016"/>
            <ac:spMk id="17" creationId="{EF5EA40E-2EE4-4A5F-B263-500E415E0E21}"/>
          </ac:spMkLst>
        </pc:spChg>
        <pc:spChg chg="add del mod">
          <ac:chgData name="Blaz Kurnik" userId="b753b7f9-ab24-4c28-bc74-f9816bf51113" providerId="ADAL" clId="{71749F3C-FC92-49DB-B2A2-DCDC776590D5}" dt="2021-11-10T15:46:22.504" v="673" actId="478"/>
          <ac:spMkLst>
            <pc:docMk/>
            <pc:sldMk cId="1013321070" sldId="1016"/>
            <ac:spMk id="18" creationId="{A0F83BD0-89BC-4651-A728-D68DA71A9466}"/>
          </ac:spMkLst>
        </pc:spChg>
        <pc:spChg chg="add mod">
          <ac:chgData name="Blaz Kurnik" userId="b753b7f9-ab24-4c28-bc74-f9816bf51113" providerId="ADAL" clId="{71749F3C-FC92-49DB-B2A2-DCDC776590D5}" dt="2021-11-10T15:47:43.288" v="699" actId="14100"/>
          <ac:spMkLst>
            <pc:docMk/>
            <pc:sldMk cId="1013321070" sldId="1016"/>
            <ac:spMk id="21" creationId="{463CB005-84B3-4C56-8CBD-63C8A6134CDD}"/>
          </ac:spMkLst>
        </pc:spChg>
        <pc:spChg chg="add del mod">
          <ac:chgData name="Blaz Kurnik" userId="b753b7f9-ab24-4c28-bc74-f9816bf51113" providerId="ADAL" clId="{71749F3C-FC92-49DB-B2A2-DCDC776590D5}" dt="2021-11-10T15:46:51.853" v="677" actId="478"/>
          <ac:spMkLst>
            <pc:docMk/>
            <pc:sldMk cId="1013321070" sldId="1016"/>
            <ac:spMk id="22" creationId="{68F043E4-CB40-4631-B549-884EBFA59436}"/>
          </ac:spMkLst>
        </pc:spChg>
        <pc:spChg chg="add mod">
          <ac:chgData name="Blaz Kurnik" userId="b753b7f9-ab24-4c28-bc74-f9816bf51113" providerId="ADAL" clId="{71749F3C-FC92-49DB-B2A2-DCDC776590D5}" dt="2021-11-10T15:46:48.190" v="675" actId="1076"/>
          <ac:spMkLst>
            <pc:docMk/>
            <pc:sldMk cId="1013321070" sldId="1016"/>
            <ac:spMk id="23" creationId="{32CCADA6-DE23-4865-97BD-C32819C9B575}"/>
          </ac:spMkLst>
        </pc:spChg>
        <pc:grpChg chg="mod">
          <ac:chgData name="Blaz Kurnik" userId="b753b7f9-ab24-4c28-bc74-f9816bf51113" providerId="ADAL" clId="{71749F3C-FC92-49DB-B2A2-DCDC776590D5}" dt="2021-11-10T15:46:58.158" v="678" actId="1076"/>
          <ac:grpSpMkLst>
            <pc:docMk/>
            <pc:sldMk cId="1013321070" sldId="1016"/>
            <ac:grpSpMk id="11" creationId="{A7B8419F-8AED-4E77-805A-CF6DBF49475C}"/>
          </ac:grpSpMkLst>
        </pc:grpChg>
        <pc:grpChg chg="add del mod">
          <ac:chgData name="Blaz Kurnik" userId="b753b7f9-ab24-4c28-bc74-f9816bf51113" providerId="ADAL" clId="{71749F3C-FC92-49DB-B2A2-DCDC776590D5}" dt="2021-11-10T15:46:49.571" v="676" actId="478"/>
          <ac:grpSpMkLst>
            <pc:docMk/>
            <pc:sldMk cId="1013321070" sldId="1016"/>
            <ac:grpSpMk id="14" creationId="{98A683CA-99A6-415E-A715-7E3B12C1E098}"/>
          </ac:grpSpMkLst>
        </pc:grpChg>
        <pc:picChg chg="mod">
          <ac:chgData name="Blaz Kurnik" userId="b753b7f9-ab24-4c28-bc74-f9816bf51113" providerId="ADAL" clId="{71749F3C-FC92-49DB-B2A2-DCDC776590D5}" dt="2021-11-10T15:47:32.680" v="697" actId="1035"/>
          <ac:picMkLst>
            <pc:docMk/>
            <pc:sldMk cId="1013321070" sldId="1016"/>
            <ac:picMk id="7" creationId="{AB39F0AE-2D77-4DE1-ACEE-F795C0840E04}"/>
          </ac:picMkLst>
        </pc:picChg>
        <pc:picChg chg="mod">
          <ac:chgData name="Blaz Kurnik" userId="b753b7f9-ab24-4c28-bc74-f9816bf51113" providerId="ADAL" clId="{71749F3C-FC92-49DB-B2A2-DCDC776590D5}" dt="2021-11-10T15:43:11.707" v="624" actId="14100"/>
          <ac:picMkLst>
            <pc:docMk/>
            <pc:sldMk cId="1013321070" sldId="1016"/>
            <ac:picMk id="8" creationId="{E1158A51-9E92-4B79-AF50-3C48654537E0}"/>
          </ac:picMkLst>
        </pc:picChg>
        <pc:picChg chg="add del mod">
          <ac:chgData name="Blaz Kurnik" userId="b753b7f9-ab24-4c28-bc74-f9816bf51113" providerId="ADAL" clId="{71749F3C-FC92-49DB-B2A2-DCDC776590D5}" dt="2021-11-10T14:28:49.046" v="350" actId="478"/>
          <ac:picMkLst>
            <pc:docMk/>
            <pc:sldMk cId="1013321070" sldId="1016"/>
            <ac:picMk id="12" creationId="{EA3D1E0B-27F1-4F29-B964-81B9601FF51A}"/>
          </ac:picMkLst>
        </pc:picChg>
        <pc:picChg chg="mod">
          <ac:chgData name="Blaz Kurnik" userId="b753b7f9-ab24-4c28-bc74-f9816bf51113" providerId="ADAL" clId="{71749F3C-FC92-49DB-B2A2-DCDC776590D5}" dt="2021-11-10T15:41:51.861" v="611"/>
          <ac:picMkLst>
            <pc:docMk/>
            <pc:sldMk cId="1013321070" sldId="1016"/>
            <ac:picMk id="16" creationId="{C1A801CF-3CFF-4FEF-96B7-B8C03C1D4F57}"/>
          </ac:picMkLst>
        </pc:picChg>
        <pc:picChg chg="mod">
          <ac:chgData name="Blaz Kurnik" userId="b753b7f9-ab24-4c28-bc74-f9816bf51113" providerId="ADAL" clId="{71749F3C-FC92-49DB-B2A2-DCDC776590D5}" dt="2021-11-10T15:47:27.784" v="685" actId="1076"/>
          <ac:picMkLst>
            <pc:docMk/>
            <pc:sldMk cId="1013321070" sldId="1016"/>
            <ac:picMk id="19" creationId="{E166F094-86C9-41A1-9E32-17C68D2F05B6}"/>
          </ac:picMkLst>
        </pc:picChg>
        <pc:picChg chg="add mod">
          <ac:chgData name="Blaz Kurnik" userId="b753b7f9-ab24-4c28-bc74-f9816bf51113" providerId="ADAL" clId="{71749F3C-FC92-49DB-B2A2-DCDC776590D5}" dt="2021-11-10T15:47:11.316" v="681" actId="1076"/>
          <ac:picMkLst>
            <pc:docMk/>
            <pc:sldMk cId="1013321070" sldId="1016"/>
            <ac:picMk id="20" creationId="{F0E8C54E-9B83-4216-9FE3-9019C4602621}"/>
          </ac:picMkLst>
        </pc:picChg>
      </pc:sldChg>
      <pc:sldMasterChg chg="delSldLayout">
        <pc:chgData name="Blaz Kurnik" userId="b753b7f9-ab24-4c28-bc74-f9816bf51113" providerId="ADAL" clId="{71749F3C-FC92-49DB-B2A2-DCDC776590D5}" dt="2021-11-10T13:55:36.699" v="1" actId="47"/>
        <pc:sldMasterMkLst>
          <pc:docMk/>
          <pc:sldMasterMk cId="0" sldId="2147483648"/>
        </pc:sldMasterMkLst>
        <pc:sldLayoutChg chg="del">
          <pc:chgData name="Blaz Kurnik" userId="b753b7f9-ab24-4c28-bc74-f9816bf51113" providerId="ADAL" clId="{71749F3C-FC92-49DB-B2A2-DCDC776590D5}" dt="2021-11-10T13:55:36.699" v="1" actId="47"/>
          <pc:sldLayoutMkLst>
            <pc:docMk/>
            <pc:sldMasterMk cId="0" sldId="2147483648"/>
            <pc:sldLayoutMk cId="1395818131" sldId="214748371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1270F-F17B-4010-884B-E66F5CEC6EF1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K"/>
        </a:p>
      </dgm:t>
    </dgm:pt>
    <dgm:pt modelId="{E1F75D55-5326-4986-84FD-C1FD2AA724B2}">
      <dgm:prSet phldrT="[Text]" custT="1"/>
      <dgm:spPr/>
      <dgm:t>
        <a:bodyPr/>
        <a:lstStyle/>
        <a:p>
          <a:endParaRPr lang="en-US" sz="1600" b="1"/>
        </a:p>
      </dgm:t>
    </dgm:pt>
    <dgm:pt modelId="{DC50490E-0C04-40F7-95A0-214E8113B796}" type="parTrans" cxnId="{8ACA0122-E511-4164-855D-7BD31F0D5908}">
      <dgm:prSet/>
      <dgm:spPr/>
      <dgm:t>
        <a:bodyPr/>
        <a:lstStyle/>
        <a:p>
          <a:endParaRPr lang="en-DK"/>
        </a:p>
      </dgm:t>
    </dgm:pt>
    <dgm:pt modelId="{30E10B31-C303-4A46-9B2A-882AE28157C1}" type="sibTrans" cxnId="{8ACA0122-E511-4164-855D-7BD31F0D5908}">
      <dgm:prSet/>
      <dgm:spPr/>
      <dgm:t>
        <a:bodyPr/>
        <a:lstStyle/>
        <a:p>
          <a:endParaRPr lang="en-DK"/>
        </a:p>
      </dgm:t>
    </dgm:pt>
    <dgm:pt modelId="{14695E53-4A2E-4AA2-B5F9-08B6725DFA79}">
      <dgm:prSet phldrT="[Text]" custT="1"/>
      <dgm:spPr/>
      <dgm:t>
        <a:bodyPr/>
        <a:lstStyle/>
        <a:p>
          <a:pPr algn="l"/>
          <a:r>
            <a:rPr lang="en-US" sz="14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4D3DB3-994A-4FF0-AA07-0BD7708EA0F7}" type="parTrans" cxnId="{61CB4DAA-7B6F-45C2-AF36-E38FE50EA2C6}">
      <dgm:prSet/>
      <dgm:spPr/>
      <dgm:t>
        <a:bodyPr/>
        <a:lstStyle/>
        <a:p>
          <a:endParaRPr lang="en-DK"/>
        </a:p>
      </dgm:t>
    </dgm:pt>
    <dgm:pt modelId="{1EE77206-DFE4-4C23-B83C-57A446420CAF}" type="sibTrans" cxnId="{61CB4DAA-7B6F-45C2-AF36-E38FE50EA2C6}">
      <dgm:prSet/>
      <dgm:spPr/>
      <dgm:t>
        <a:bodyPr/>
        <a:lstStyle/>
        <a:p>
          <a:endParaRPr lang="en-DK"/>
        </a:p>
      </dgm:t>
    </dgm:pt>
    <dgm:pt modelId="{C69E5B19-91AD-40F2-980B-EC7DE75BB9C9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DK" sz="2000" b="1">
            <a:solidFill>
              <a:schemeClr val="accent2"/>
            </a:solidFill>
          </a:endParaRPr>
        </a:p>
      </dgm:t>
    </dgm:pt>
    <dgm:pt modelId="{655463EC-8995-43E6-99B8-AE3C92CBD2D2}" type="parTrans" cxnId="{E790037B-B3D0-417E-8F3E-ACA06B350F2F}">
      <dgm:prSet/>
      <dgm:spPr/>
      <dgm:t>
        <a:bodyPr/>
        <a:lstStyle/>
        <a:p>
          <a:endParaRPr lang="en-DK"/>
        </a:p>
      </dgm:t>
    </dgm:pt>
    <dgm:pt modelId="{0C5B8965-7FD2-4FE3-AE95-18DA44505CA4}" type="sibTrans" cxnId="{E790037B-B3D0-417E-8F3E-ACA06B350F2F}">
      <dgm:prSet/>
      <dgm:spPr/>
      <dgm:t>
        <a:bodyPr/>
        <a:lstStyle/>
        <a:p>
          <a:endParaRPr lang="en-DK"/>
        </a:p>
      </dgm:t>
    </dgm:pt>
    <dgm:pt modelId="{B9A60B96-C120-4448-A846-68DEA6997977}">
      <dgm:prSet phldrT="[Text]" custT="1"/>
      <dgm:spPr/>
      <dgm:t>
        <a:bodyPr/>
        <a:lstStyle/>
        <a:p>
          <a:endParaRPr lang="en-DK" sz="1200"/>
        </a:p>
      </dgm:t>
    </dgm:pt>
    <dgm:pt modelId="{452561AB-26F6-46B4-8BA0-A2D900B62DC3}" type="parTrans" cxnId="{356F0143-F2D4-45E2-B930-9985FDB139A4}">
      <dgm:prSet/>
      <dgm:spPr/>
      <dgm:t>
        <a:bodyPr/>
        <a:lstStyle/>
        <a:p>
          <a:endParaRPr lang="en-DK"/>
        </a:p>
      </dgm:t>
    </dgm:pt>
    <dgm:pt modelId="{AB531455-4ACD-4FBC-A7DF-FF1D0514CB57}" type="sibTrans" cxnId="{356F0143-F2D4-45E2-B930-9985FDB139A4}">
      <dgm:prSet/>
      <dgm:spPr/>
      <dgm:t>
        <a:bodyPr/>
        <a:lstStyle/>
        <a:p>
          <a:endParaRPr lang="en-DK"/>
        </a:p>
      </dgm:t>
    </dgm:pt>
    <dgm:pt modelId="{8E63E44D-EEC5-498F-9324-B8B46D55FA5A}" type="pres">
      <dgm:prSet presAssocID="{2931270F-F17B-4010-884B-E66F5CEC6EF1}" presName="compositeShape" presStyleCnt="0">
        <dgm:presLayoutVars>
          <dgm:chMax val="9"/>
          <dgm:dir/>
          <dgm:resizeHandles val="exact"/>
        </dgm:presLayoutVars>
      </dgm:prSet>
      <dgm:spPr/>
    </dgm:pt>
    <dgm:pt modelId="{CCE4BBDA-B3C3-416A-A473-66E255056EC2}" type="pres">
      <dgm:prSet presAssocID="{2931270F-F17B-4010-884B-E66F5CEC6EF1}" presName="triangle1" presStyleLbl="node1" presStyleIdx="0" presStyleCnt="4" custLinFactNeighborX="1452" custLinFactNeighborY="-390">
        <dgm:presLayoutVars>
          <dgm:bulletEnabled val="1"/>
        </dgm:presLayoutVars>
      </dgm:prSet>
      <dgm:spPr/>
    </dgm:pt>
    <dgm:pt modelId="{2FA75E70-C960-4155-A51C-76C9AAC0BAA4}" type="pres">
      <dgm:prSet presAssocID="{2931270F-F17B-4010-884B-E66F5CEC6EF1}" presName="triangle2" presStyleLbl="node1" presStyleIdx="1" presStyleCnt="4" custLinFactNeighborX="313" custLinFactNeighborY="-332">
        <dgm:presLayoutVars>
          <dgm:bulletEnabled val="1"/>
        </dgm:presLayoutVars>
      </dgm:prSet>
      <dgm:spPr/>
    </dgm:pt>
    <dgm:pt modelId="{C3944783-A091-4E4A-B7AF-40094B087CC1}" type="pres">
      <dgm:prSet presAssocID="{2931270F-F17B-4010-884B-E66F5CEC6EF1}" presName="triangle3" presStyleLbl="node1" presStyleIdx="2" presStyleCnt="4" custLinFactNeighborX="900">
        <dgm:presLayoutVars>
          <dgm:bulletEnabled val="1"/>
        </dgm:presLayoutVars>
      </dgm:prSet>
      <dgm:spPr/>
    </dgm:pt>
    <dgm:pt modelId="{EBF527B8-2811-471E-A415-3D3AD8F691F3}" type="pres">
      <dgm:prSet presAssocID="{2931270F-F17B-4010-884B-E66F5CEC6EF1}" presName="triangle4" presStyleLbl="node1" presStyleIdx="3" presStyleCnt="4" custScaleX="105797" custScaleY="98681" custLinFactNeighborX="2220" custLinFactNeighborY="660">
        <dgm:presLayoutVars>
          <dgm:bulletEnabled val="1"/>
        </dgm:presLayoutVars>
      </dgm:prSet>
      <dgm:spPr/>
    </dgm:pt>
  </dgm:ptLst>
  <dgm:cxnLst>
    <dgm:cxn modelId="{8ACA0122-E511-4164-855D-7BD31F0D5908}" srcId="{2931270F-F17B-4010-884B-E66F5CEC6EF1}" destId="{E1F75D55-5326-4986-84FD-C1FD2AA724B2}" srcOrd="0" destOrd="0" parTransId="{DC50490E-0C04-40F7-95A0-214E8113B796}" sibTransId="{30E10B31-C303-4A46-9B2A-882AE28157C1}"/>
    <dgm:cxn modelId="{356F0143-F2D4-45E2-B930-9985FDB139A4}" srcId="{2931270F-F17B-4010-884B-E66F5CEC6EF1}" destId="{B9A60B96-C120-4448-A846-68DEA6997977}" srcOrd="3" destOrd="0" parTransId="{452561AB-26F6-46B4-8BA0-A2D900B62DC3}" sibTransId="{AB531455-4ACD-4FBC-A7DF-FF1D0514CB57}"/>
    <dgm:cxn modelId="{3EF30B4D-69F0-42DD-B82E-62027AD90BEA}" type="presOf" srcId="{B9A60B96-C120-4448-A846-68DEA6997977}" destId="{EBF527B8-2811-471E-A415-3D3AD8F691F3}" srcOrd="0" destOrd="0" presId="urn:microsoft.com/office/officeart/2005/8/layout/pyramid4"/>
    <dgm:cxn modelId="{E790037B-B3D0-417E-8F3E-ACA06B350F2F}" srcId="{2931270F-F17B-4010-884B-E66F5CEC6EF1}" destId="{C69E5B19-91AD-40F2-980B-EC7DE75BB9C9}" srcOrd="2" destOrd="0" parTransId="{655463EC-8995-43E6-99B8-AE3C92CBD2D2}" sibTransId="{0C5B8965-7FD2-4FE3-AE95-18DA44505CA4}"/>
    <dgm:cxn modelId="{87BB1F99-C9BA-43DD-B6DC-6181140AE42A}" type="presOf" srcId="{2931270F-F17B-4010-884B-E66F5CEC6EF1}" destId="{8E63E44D-EEC5-498F-9324-B8B46D55FA5A}" srcOrd="0" destOrd="0" presId="urn:microsoft.com/office/officeart/2005/8/layout/pyramid4"/>
    <dgm:cxn modelId="{61CB4DAA-7B6F-45C2-AF36-E38FE50EA2C6}" srcId="{2931270F-F17B-4010-884B-E66F5CEC6EF1}" destId="{14695E53-4A2E-4AA2-B5F9-08B6725DFA79}" srcOrd="1" destOrd="0" parTransId="{FE4D3DB3-994A-4FF0-AA07-0BD7708EA0F7}" sibTransId="{1EE77206-DFE4-4C23-B83C-57A446420CAF}"/>
    <dgm:cxn modelId="{694840E2-4B32-472A-AF0D-74D3BF876AB4}" type="presOf" srcId="{14695E53-4A2E-4AA2-B5F9-08B6725DFA79}" destId="{2FA75E70-C960-4155-A51C-76C9AAC0BAA4}" srcOrd="0" destOrd="0" presId="urn:microsoft.com/office/officeart/2005/8/layout/pyramid4"/>
    <dgm:cxn modelId="{2E7B86E4-E04C-44A6-BAA5-D328D5CC7861}" type="presOf" srcId="{E1F75D55-5326-4986-84FD-C1FD2AA724B2}" destId="{CCE4BBDA-B3C3-416A-A473-66E255056EC2}" srcOrd="0" destOrd="0" presId="urn:microsoft.com/office/officeart/2005/8/layout/pyramid4"/>
    <dgm:cxn modelId="{03D303E7-F2AF-47CC-93C8-A40558C56214}" type="presOf" srcId="{C69E5B19-91AD-40F2-980B-EC7DE75BB9C9}" destId="{C3944783-A091-4E4A-B7AF-40094B087CC1}" srcOrd="0" destOrd="0" presId="urn:microsoft.com/office/officeart/2005/8/layout/pyramid4"/>
    <dgm:cxn modelId="{B4BD8D88-9C4B-4A96-BFC0-68B8CEEFA06A}" type="presParOf" srcId="{8E63E44D-EEC5-498F-9324-B8B46D55FA5A}" destId="{CCE4BBDA-B3C3-416A-A473-66E255056EC2}" srcOrd="0" destOrd="0" presId="urn:microsoft.com/office/officeart/2005/8/layout/pyramid4"/>
    <dgm:cxn modelId="{B0EDC566-3033-4D72-91E9-CB0191573483}" type="presParOf" srcId="{8E63E44D-EEC5-498F-9324-B8B46D55FA5A}" destId="{2FA75E70-C960-4155-A51C-76C9AAC0BAA4}" srcOrd="1" destOrd="0" presId="urn:microsoft.com/office/officeart/2005/8/layout/pyramid4"/>
    <dgm:cxn modelId="{4F48061F-BFB6-42E3-AA55-20679CBA5CDE}" type="presParOf" srcId="{8E63E44D-EEC5-498F-9324-B8B46D55FA5A}" destId="{C3944783-A091-4E4A-B7AF-40094B087CC1}" srcOrd="2" destOrd="0" presId="urn:microsoft.com/office/officeart/2005/8/layout/pyramid4"/>
    <dgm:cxn modelId="{A561C041-AF1B-4AFC-9C35-29DD233193C4}" type="presParOf" srcId="{8E63E44D-EEC5-498F-9324-B8B46D55FA5A}" destId="{EBF527B8-2811-471E-A415-3D3AD8F691F3}" srcOrd="3" destOrd="0" presId="urn:microsoft.com/office/officeart/2005/8/layout/pyramid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4BBDA-B3C3-416A-A473-66E255056EC2}">
      <dsp:nvSpPr>
        <dsp:cNvPr id="0" name=""/>
        <dsp:cNvSpPr/>
      </dsp:nvSpPr>
      <dsp:spPr>
        <a:xfrm>
          <a:off x="3582260" y="0"/>
          <a:ext cx="2632211" cy="263221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>
        <a:off x="4240313" y="1316106"/>
        <a:ext cx="1316105" cy="1316105"/>
      </dsp:txXfrm>
    </dsp:sp>
    <dsp:sp modelId="{2FA75E70-C960-4155-A51C-76C9AAC0BAA4}">
      <dsp:nvSpPr>
        <dsp:cNvPr id="0" name=""/>
        <dsp:cNvSpPr/>
      </dsp:nvSpPr>
      <dsp:spPr>
        <a:xfrm>
          <a:off x="2236173" y="2623472"/>
          <a:ext cx="2632211" cy="263221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6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94226" y="3939578"/>
        <a:ext cx="1316105" cy="1316105"/>
      </dsp:txXfrm>
    </dsp:sp>
    <dsp:sp modelId="{C3944783-A091-4E4A-B7AF-40094B087CC1}">
      <dsp:nvSpPr>
        <dsp:cNvPr id="0" name=""/>
        <dsp:cNvSpPr/>
      </dsp:nvSpPr>
      <dsp:spPr>
        <a:xfrm rot="10800000">
          <a:off x="3567730" y="2632211"/>
          <a:ext cx="2632211" cy="2632211"/>
        </a:xfrm>
        <a:prstGeom prst="triangl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K" sz="2000" b="1" kern="1200">
            <a:solidFill>
              <a:schemeClr val="accent2"/>
            </a:solidFill>
          </a:endParaRPr>
        </a:p>
      </dsp:txBody>
      <dsp:txXfrm rot="10800000">
        <a:off x="4225783" y="2632211"/>
        <a:ext cx="1316105" cy="1316105"/>
      </dsp:txXfrm>
    </dsp:sp>
    <dsp:sp modelId="{EBF527B8-2811-471E-A415-3D3AD8F691F3}">
      <dsp:nvSpPr>
        <dsp:cNvPr id="0" name=""/>
        <dsp:cNvSpPr/>
      </dsp:nvSpPr>
      <dsp:spPr>
        <a:xfrm>
          <a:off x="4842286" y="2666930"/>
          <a:ext cx="2784800" cy="259749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K" sz="1200" kern="1200"/>
        </a:p>
      </dsp:txBody>
      <dsp:txXfrm>
        <a:off x="5538486" y="3965676"/>
        <a:ext cx="1392400" cy="12987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A3EE131-D7AE-47FD-A14B-A4590389E309}" type="datetimeFigureOut">
              <a:rPr lang="en-GB" smtClean="0"/>
              <a:pPr/>
              <a:t>22/11/2021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4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0" y="6456614"/>
            <a:ext cx="4301543" cy="34106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E2E2C6C-1A46-49B2-95A1-874E5B60CA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716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697" y="0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54F6B5D3-2AB1-4063-BA50-FEBA813E0814}" type="datetimeFigureOut">
              <a:rPr lang="en-GB" smtClean="0"/>
              <a:pPr/>
              <a:t>22/11/2021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204" y="3271104"/>
            <a:ext cx="7942238" cy="267645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7411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697" y="6457411"/>
            <a:ext cx="4302625" cy="340265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77201BC-94E4-4101-962D-54511777D2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23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Climate change is ongoing. </a:t>
            </a:r>
          </a:p>
          <a:p>
            <a:r>
              <a:rPr lang="en-GB"/>
              <a:t>The prospects are  dire.</a:t>
            </a:r>
          </a:p>
          <a:p>
            <a:r>
              <a:rPr lang="en-GB"/>
              <a:t>Even with the fulfilment of the NDCs of all countries, we are on the course for 2.7 degrees global warming by the end of the century.</a:t>
            </a:r>
          </a:p>
          <a:p>
            <a:r>
              <a:rPr lang="en-GB"/>
              <a:t>The European Green Deal is a step in the right direction on mitigation, but we have to adapt for Europe to remain liveable and prosperous.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5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questions?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55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Climate ADAPT and the Climate &amp; Health Observatory are information hubs with a wealth of data on the interface between climate adaptation/mitigation and human health, wellbeing and social vulnerabilities, and the policies that underpin current European approaches.</a:t>
            </a:r>
          </a:p>
          <a:p>
            <a:endParaRPr lang="en-US" dirty="0"/>
          </a:p>
          <a:p>
            <a:r>
              <a:rPr lang="en-US" dirty="0"/>
              <a:t>As you can see here, high water use coincides with existing water stress in the case of southern Europe where water scarcity is already the highest. 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25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- </a:t>
            </a:r>
            <a:r>
              <a:rPr lang="en-US" sz="1200" b="1"/>
              <a:t>Policy &amp; implementation -&gt;</a:t>
            </a:r>
            <a:r>
              <a:rPr lang="en-US" sz="1200"/>
              <a:t>What do we need </a:t>
            </a:r>
            <a:endParaRPr lang="en-DK"/>
          </a:p>
          <a:p>
            <a:pPr marL="171450" lvl="0" indent="-171450">
              <a:buFontTx/>
              <a:buChar char="-"/>
            </a:pPr>
            <a:r>
              <a:rPr lang="en-US" sz="1200" b="1"/>
              <a:t>Regular  data indicators, policy information -&gt;</a:t>
            </a:r>
            <a:r>
              <a:rPr lang="en-US" sz="1200" b="0"/>
              <a:t>What is the progress?  </a:t>
            </a:r>
          </a:p>
          <a:p>
            <a:pPr marL="171450" lvl="0" indent="-171450">
              <a:buFontTx/>
              <a:buChar char="-"/>
            </a:pPr>
            <a:endParaRPr lang="en-DK" sz="1200" b="0"/>
          </a:p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794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13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switch to climate resilience and actions. For example, the hottest areas in Europe – in the South - are projected to get even hotter in the future. This is where there is the lowest availability of green space .</a:t>
            </a:r>
          </a:p>
          <a:p>
            <a:endParaRPr lang="en-US" dirty="0"/>
          </a:p>
          <a:p>
            <a:r>
              <a:rPr lang="en-US" dirty="0"/>
              <a:t>Similarly, floodplains are being still built upon and urban sprawl into wildfire prone areas continues. </a:t>
            </a:r>
          </a:p>
          <a:p>
            <a:endParaRPr lang="en-US" dirty="0"/>
          </a:p>
          <a:p>
            <a:r>
              <a:rPr lang="en-US" dirty="0"/>
              <a:t>We need 1) concrete measures to adjust the already existing areas and 2) spatial planning and urban design taking into account climate change to ensure that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42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/>
              <a:t>What is a NAS and NAP is diverse, and there are even no clear and well agreed definitions</a:t>
            </a:r>
          </a:p>
          <a:p>
            <a:pPr marL="0" indent="0">
              <a:buFontTx/>
              <a:buNone/>
            </a:pPr>
            <a:r>
              <a:rPr lang="en-US" sz="1200" dirty="0"/>
              <a:t>	EEA’s report has working definitions that can help further improving NAS and NAP when revised</a:t>
            </a:r>
          </a:p>
          <a:p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no universal unit of measurement for adaptation and perceptions of effectiveness and even success vary</a:t>
            </a:r>
          </a:p>
          <a:p>
            <a:pPr marL="0" indent="0">
              <a:buFontTx/>
              <a:buNone/>
            </a:pPr>
            <a:r>
              <a:rPr lang="en-US" sz="1200" dirty="0"/>
              <a:t>	This is the case for strategies, plans, actions and (</a:t>
            </a:r>
            <a:r>
              <a:rPr lang="en-US" sz="1200" dirty="0" err="1"/>
              <a:t>programmes</a:t>
            </a:r>
            <a:r>
              <a:rPr lang="en-US" sz="1200" dirty="0"/>
              <a:t> of measures)</a:t>
            </a:r>
          </a:p>
          <a:p>
            <a:pPr marL="0" indent="0">
              <a:buFontTx/>
              <a:buNone/>
            </a:pPr>
            <a:endParaRPr lang="en-US" sz="1200" dirty="0"/>
          </a:p>
          <a:p>
            <a:pPr marL="171450" indent="-171450">
              <a:buFontTx/>
              <a:buChar char="-"/>
            </a:pPr>
            <a:r>
              <a:rPr lang="en-US" sz="1200" dirty="0"/>
              <a:t>measuring the change in overall vulnerability may leave open the questions: 'vulnerability of whom?', 'to what?' and 'who decides?’</a:t>
            </a:r>
          </a:p>
          <a:p>
            <a:r>
              <a:rPr lang="en-US" sz="1200" dirty="0"/>
              <a:t>	None of the adaptation policies and frameworks fully answers the question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72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now let’s see how to connect Climate-ADAPT with Destination Earth.</a:t>
            </a:r>
          </a:p>
          <a:p>
            <a:endParaRPr lang="en-US" dirty="0"/>
          </a:p>
          <a:p>
            <a:r>
              <a:rPr lang="en-US" dirty="0"/>
              <a:t>- We use here for </a:t>
            </a:r>
            <a:r>
              <a:rPr lang="en-US" dirty="0" err="1"/>
              <a:t>insipration</a:t>
            </a:r>
            <a:r>
              <a:rPr lang="en-US" dirty="0"/>
              <a:t> the Climate-resilient development pathways, described in IPCC AR5. We focus on what is called an ’Opportunity space’.</a:t>
            </a:r>
            <a:endParaRPr lang="en-US" dirty="0">
              <a:cs typeface="Calibri"/>
            </a:endParaRPr>
          </a:p>
          <a:p>
            <a:r>
              <a:rPr lang="en-US" dirty="0"/>
              <a:t>- Ideally in an adaptation modeling framework we would like to create </a:t>
            </a:r>
            <a:r>
              <a:rPr lang="en-US" dirty="0" err="1"/>
              <a:t>trajectiories</a:t>
            </a:r>
            <a:r>
              <a:rPr lang="en-US" dirty="0"/>
              <a:t>....</a:t>
            </a:r>
            <a:endParaRPr lang="en-US" dirty="0">
              <a:cs typeface="Calibri"/>
            </a:endParaRPr>
          </a:p>
          <a:p>
            <a:r>
              <a:rPr lang="en-US" dirty="0"/>
              <a:t>- This will allow us to include strategies, choices, limitations and actions that will lead to decision/action to reduce CC impacts. Make a point on how Climate-ADAPT is the ideal source of </a:t>
            </a:r>
            <a:r>
              <a:rPr lang="en-US" dirty="0" err="1"/>
              <a:t>infomration</a:t>
            </a:r>
            <a:r>
              <a:rPr lang="en-US" dirty="0"/>
              <a:t> for </a:t>
            </a:r>
            <a:r>
              <a:rPr lang="en-US" dirty="0" err="1"/>
              <a:t>european</a:t>
            </a:r>
            <a:r>
              <a:rPr lang="en-US" dirty="0"/>
              <a:t> scale.</a:t>
            </a:r>
            <a:endParaRPr lang="en-US" dirty="0">
              <a:cs typeface="Calibri"/>
            </a:endParaRPr>
          </a:p>
          <a:p>
            <a:r>
              <a:rPr lang="en-US" dirty="0"/>
              <a:t>-The </a:t>
            </a:r>
            <a:r>
              <a:rPr lang="en-US" dirty="0" err="1"/>
              <a:t>puprose</a:t>
            </a:r>
            <a:r>
              <a:rPr lang="en-US" dirty="0"/>
              <a:t> here is to limit tradeoff....</a:t>
            </a:r>
            <a:endParaRPr lang="en-US" dirty="0">
              <a:cs typeface="Calibri"/>
            </a:endParaRPr>
          </a:p>
          <a:p>
            <a:r>
              <a:rPr lang="en-US" dirty="0"/>
              <a:t>-In this process we need to remember that by increasing </a:t>
            </a:r>
            <a:r>
              <a:rPr lang="en-US" dirty="0" err="1"/>
              <a:t>resilinece</a:t>
            </a:r>
            <a:r>
              <a:rPr lang="en-US" dirty="0"/>
              <a:t> we can reduce the risk from CC impacts.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253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The Digital Twin, under the proper construction, can provide a integrated perspective or it can be a holistic tool grunded in an extensive multidimensional set that would provide a knowledge/information base for analysisng risks and options for adaptation solutions (options, needs, limits ), better linking approaches (adaptation &amp; mitigation), and provides knowledge for decision-making.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394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Need to check source for photo!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201BC-94E4-4101-962D-54511777D22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06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62068" y="390871"/>
            <a:ext cx="3642894" cy="2658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Speaker I Date I Venue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62068" y="914400"/>
            <a:ext cx="11037033" cy="14630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  <a:p>
            <a:pPr lvl="0"/>
            <a:r>
              <a:rPr lang="en-US"/>
              <a:t>Max two lines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00262" y="75538"/>
            <a:ext cx="10353893" cy="5312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Slide title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68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 message_image_Synthes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36000"/>
            <a:ext cx="11246369" cy="676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2737" indent="0">
              <a:buNone/>
              <a:defRPr/>
            </a:lvl2pPr>
            <a:lvl3pPr marL="1125472" indent="0">
              <a:buNone/>
              <a:defRPr/>
            </a:lvl3pPr>
            <a:lvl4pPr marL="1688207" indent="0">
              <a:buNone/>
              <a:defRPr/>
            </a:lvl4pPr>
            <a:lvl5pPr marL="2250944" indent="0">
              <a:buNone/>
              <a:defRPr/>
            </a:lvl5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31925"/>
            <a:ext cx="11245850" cy="37592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98488" y="6250565"/>
            <a:ext cx="3683000" cy="274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000">
                <a:solidFill>
                  <a:srgbClr val="006654"/>
                </a:solidFill>
              </a:defRPr>
            </a:lvl2pPr>
            <a:lvl3pPr>
              <a:defRPr sz="1000">
                <a:solidFill>
                  <a:srgbClr val="006654"/>
                </a:solidFill>
              </a:defRPr>
            </a:lvl3pPr>
            <a:lvl4pPr>
              <a:defRPr sz="1000">
                <a:solidFill>
                  <a:srgbClr val="006654"/>
                </a:solidFill>
              </a:defRPr>
            </a:lvl4pPr>
            <a:lvl5pPr>
              <a:defRPr sz="1000"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Source reference for illustration</a:t>
            </a:r>
          </a:p>
        </p:txBody>
      </p:sp>
    </p:spTree>
    <p:extLst>
      <p:ext uri="{BB962C8B-B14F-4D97-AF65-F5344CB8AC3E}">
        <p14:creationId xmlns:p14="http://schemas.microsoft.com/office/powerpoint/2010/main" val="313960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key message_image_Syn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9385" y="190501"/>
            <a:ext cx="11418277" cy="524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385" y="1147764"/>
            <a:ext cx="11418277" cy="4562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54"/>
                </a:solidFill>
              </a:defRPr>
            </a:lvl1pPr>
            <a:lvl2pPr>
              <a:defRPr>
                <a:solidFill>
                  <a:srgbClr val="006654"/>
                </a:solidFill>
              </a:defRPr>
            </a:lvl2pPr>
            <a:lvl3pPr>
              <a:defRPr>
                <a:solidFill>
                  <a:srgbClr val="006654"/>
                </a:solidFill>
              </a:defRPr>
            </a:lvl3pPr>
            <a:lvl4pPr>
              <a:defRPr>
                <a:solidFill>
                  <a:srgbClr val="006654"/>
                </a:solidFill>
              </a:defRPr>
            </a:lvl4pPr>
            <a:lvl5pPr>
              <a:defRPr>
                <a:solidFill>
                  <a:srgbClr val="00665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891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../slides/slide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5844095"/>
            <a:ext cx="12192000" cy="24938"/>
          </a:xfrm>
          <a:prstGeom prst="line">
            <a:avLst/>
          </a:prstGeom>
          <a:ln w="114300">
            <a:solidFill>
              <a:srgbClr val="0163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_H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002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1125472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51" indent="-422051" algn="l" defTabSz="1125472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46" indent="-351710" algn="l" defTabSz="1125472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3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575" indent="-281368" algn="l" defTabSz="1125472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12" indent="-281368" algn="l" defTabSz="1125472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047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519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254" indent="-281368" algn="l" defTabSz="1125472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5" action="ppaction://hlinksldjump"/>
          </p:cNvPr>
          <p:cNvSpPr/>
          <p:nvPr userDrawn="1"/>
        </p:nvSpPr>
        <p:spPr>
          <a:xfrm>
            <a:off x="2344619" y="152400"/>
            <a:ext cx="885743" cy="2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cxnSp>
        <p:nvCxnSpPr>
          <p:cNvPr id="15" name="Straight Connector 7"/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000" y="6228000"/>
            <a:ext cx="2160000" cy="4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hf hdr="0" ftr="0" dt="0"/>
  <p:txStyles>
    <p:titleStyle>
      <a:lvl1pPr algn="ctr" defTabSz="1125500" rtl="0" eaLnBrk="1" latinLnBrk="0" hangingPunct="1">
        <a:spcBef>
          <a:spcPct val="0"/>
        </a:spcBef>
        <a:buNone/>
        <a:defRPr sz="5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61" indent="-422061" algn="l" defTabSz="1125500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68" indent="-351718" algn="l" defTabSz="1125500" rtl="0" eaLnBrk="1" latinLnBrk="0" hangingPunct="1">
        <a:spcBef>
          <a:spcPct val="20000"/>
        </a:spcBef>
        <a:buFont typeface="Arial" pitchFamily="34" charset="0"/>
        <a:buChar char="–"/>
        <a:defRPr sz="3446" kern="1200">
          <a:solidFill>
            <a:schemeClr val="tx1"/>
          </a:solidFill>
          <a:latin typeface="+mn-lt"/>
          <a:ea typeface="+mn-ea"/>
          <a:cs typeface="+mn-cs"/>
        </a:defRPr>
      </a:lvl2pPr>
      <a:lvl3pPr marL="1406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3pPr>
      <a:lvl4pPr marL="1969625" indent="-281376" algn="l" defTabSz="1125500" rtl="0" eaLnBrk="1" latinLnBrk="0" hangingPunct="1">
        <a:spcBef>
          <a:spcPct val="20000"/>
        </a:spcBef>
        <a:buFont typeface="Arial" pitchFamily="34" charset="0"/>
        <a:buChar char="–"/>
        <a:defRPr sz="2462" kern="1200">
          <a:solidFill>
            <a:schemeClr val="tx1"/>
          </a:solidFill>
          <a:latin typeface="+mn-lt"/>
          <a:ea typeface="+mn-ea"/>
          <a:cs typeface="+mn-cs"/>
        </a:defRPr>
      </a:lvl4pPr>
      <a:lvl5pPr marL="2532376" indent="-281376" algn="l" defTabSz="1125500" rtl="0" eaLnBrk="1" latinLnBrk="0" hangingPunct="1">
        <a:spcBef>
          <a:spcPct val="20000"/>
        </a:spcBef>
        <a:buFont typeface="Arial" pitchFamily="34" charset="0"/>
        <a:buChar char="»"/>
        <a:defRPr sz="2462" kern="1200">
          <a:solidFill>
            <a:schemeClr val="tx1"/>
          </a:solidFill>
          <a:latin typeface="+mn-lt"/>
          <a:ea typeface="+mn-ea"/>
          <a:cs typeface="+mn-cs"/>
        </a:defRPr>
      </a:lvl5pPr>
      <a:lvl6pPr marL="30951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6pPr>
      <a:lvl7pPr marL="365787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625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374" indent="-281376" algn="l" defTabSz="1125500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51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5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1000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7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9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249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998" algn="l" defTabSz="1125500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limate-adapt.eea.europa.eu/knowledge/european-climate-data-explorer/" TargetMode="External"/><Relationship Id="rId3" Type="http://schemas.openxmlformats.org/officeDocument/2006/relationships/image" Target="../media/image25.jpeg"/><Relationship Id="rId7" Type="http://schemas.openxmlformats.org/officeDocument/2006/relationships/hyperlink" Target="https://climate-adapt.eea.europa.eu/observato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limate-adapt.eea.europa.eu/" TargetMode="External"/><Relationship Id="rId5" Type="http://schemas.openxmlformats.org/officeDocument/2006/relationships/hyperlink" Target="http://eea.europa.eu/" TargetMode="External"/><Relationship Id="rId4" Type="http://schemas.openxmlformats.org/officeDocument/2006/relationships/hyperlink" Target="http://eea-subscriptions.eu/subscri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climate-adapt.eea.europa.eu/knowledge/european-climate-data-explore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hyperlink" Target="https://www.eea.europa.eu/publications/national-adaptation-policie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0DFBFB-6C78-4A6E-8633-CA60568B3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279" y="4896001"/>
            <a:ext cx="6067536" cy="667819"/>
          </a:xfrm>
        </p:spPr>
        <p:txBody>
          <a:bodyPr/>
          <a:lstStyle/>
          <a:p>
            <a:r>
              <a:rPr lang="sv-SE" sz="2800" dirty="0"/>
              <a:t>Blaz Kurnik &amp; Christiana Photiadou</a:t>
            </a:r>
          </a:p>
          <a:p>
            <a:r>
              <a:rPr lang="sv-SE" sz="2400" dirty="0"/>
              <a:t>Climate Change Impacts, vulnerability and  Adaptation</a:t>
            </a:r>
          </a:p>
          <a:p>
            <a:endParaRPr lang="sv-SE" sz="2400" dirty="0"/>
          </a:p>
          <a:p>
            <a:endParaRPr lang="en-DK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DDD72-28DE-41B2-9904-8A847A1956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29895"/>
            <a:ext cx="12071721" cy="1463040"/>
          </a:xfrm>
        </p:spPr>
        <p:txBody>
          <a:bodyPr/>
          <a:lstStyle/>
          <a:p>
            <a:r>
              <a:rPr lang="en-DK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Enhancing the European Adaptation Platform Climate-ADAPT to support Digital Twin on Climate Change Adaptation</a:t>
            </a:r>
            <a:endParaRPr lang="en-DK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717D8C-59D3-4132-B59A-60C72EBD4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61" y="1692935"/>
            <a:ext cx="6410660" cy="360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5105A-FFA5-49DE-99F9-2D574AF50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6213511"/>
            <a:ext cx="2373276" cy="465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</p:pic>
    </p:spTree>
    <p:extLst>
      <p:ext uri="{BB962C8B-B14F-4D97-AF65-F5344CB8AC3E}">
        <p14:creationId xmlns:p14="http://schemas.microsoft.com/office/powerpoint/2010/main" val="346028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116A8BA3-053A-4063-80F3-32ACC05276B8}"/>
              </a:ext>
            </a:extLst>
          </p:cNvPr>
          <p:cNvCxnSpPr>
            <a:cxnSpLocks/>
            <a:stCxn id="6" idx="0"/>
            <a:endCxn id="7" idx="0"/>
          </p:cNvCxnSpPr>
          <p:nvPr/>
        </p:nvCxnSpPr>
        <p:spPr>
          <a:xfrm rot="5400000" flipH="1" flipV="1">
            <a:off x="6273674" y="2891133"/>
            <a:ext cx="296456" cy="3538251"/>
          </a:xfrm>
          <a:prstGeom prst="curvedConnector3">
            <a:avLst>
              <a:gd name="adj1" fmla="val 177111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5893FC-0DEC-4C68-BA25-59E937E03F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257" y="46356"/>
            <a:ext cx="11246369" cy="676111"/>
          </a:xfrm>
        </p:spPr>
        <p:txBody>
          <a:bodyPr/>
          <a:lstStyle/>
          <a:p>
            <a:r>
              <a:rPr lang="en-US" sz="3200" b="0" dirty="0">
                <a:solidFill>
                  <a:schemeClr val="tx2">
                    <a:lumMod val="50000"/>
                  </a:schemeClr>
                </a:solidFill>
              </a:rPr>
              <a:t>Why investing in resilience is important? </a:t>
            </a:r>
            <a:endParaRPr lang="en-DK" sz="3200" b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94BE4-BEE7-4379-B349-6EA96DB626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42261" y="951166"/>
            <a:ext cx="4646236" cy="2334959"/>
          </a:xfr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Which pathways we could consider: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Cost of inaction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Natural based solutions/Human health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Economy</a:t>
            </a:r>
          </a:p>
          <a:p>
            <a:pPr marL="0" indent="0">
              <a:buNone/>
            </a:pPr>
            <a:endParaRPr lang="en-DK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10257-CB88-4A9B-B863-145BE4E39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02"/>
          <a:stretch/>
        </p:blipFill>
        <p:spPr>
          <a:xfrm>
            <a:off x="3235085" y="4808486"/>
            <a:ext cx="2835383" cy="56265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28CA8529-3809-4EB3-9E76-408C909D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81" y="4512030"/>
            <a:ext cx="1662293" cy="115667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DA24BCE-085A-445A-8767-876F4BF5CE7F}"/>
              </a:ext>
            </a:extLst>
          </p:cNvPr>
          <p:cNvSpPr txBox="1">
            <a:spLocks/>
          </p:cNvSpPr>
          <p:nvPr/>
        </p:nvSpPr>
        <p:spPr>
          <a:xfrm>
            <a:off x="203503" y="962129"/>
            <a:ext cx="5892497" cy="2107467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>
            <a:lvl1pPr indent="0" defTabSz="1125500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68" indent="-351718" defTabSz="1125500">
              <a:spcBef>
                <a:spcPct val="20000"/>
              </a:spcBef>
              <a:buFont typeface="Arial" pitchFamily="34" charset="0"/>
              <a:buChar char="–"/>
              <a:defRPr sz="36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406875" indent="-281376" defTabSz="11255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969625" indent="-281376" defTabSz="11255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532376" indent="-281376" defTabSz="1125500">
              <a:spcBef>
                <a:spcPct val="20000"/>
              </a:spcBef>
              <a:buFont typeface="Arial" pitchFamily="34" charset="0"/>
              <a:buChar char="»"/>
              <a:defRPr sz="2800">
                <a:solidFill>
                  <a:srgbClr val="00817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3095125" indent="-281376" defTabSz="1125500">
              <a:spcBef>
                <a:spcPct val="20000"/>
              </a:spcBef>
              <a:buFont typeface="Arial" pitchFamily="34" charset="0"/>
              <a:buChar char="•"/>
              <a:defRPr sz="2462">
                <a:solidFill>
                  <a:schemeClr val="lt1"/>
                </a:solidFill>
              </a:defRPr>
            </a:lvl6pPr>
            <a:lvl7pPr marL="3657875" indent="-281376" defTabSz="1125500">
              <a:spcBef>
                <a:spcPct val="20000"/>
              </a:spcBef>
              <a:buFont typeface="Arial" pitchFamily="34" charset="0"/>
              <a:buChar char="•"/>
              <a:defRPr sz="2462">
                <a:solidFill>
                  <a:schemeClr val="lt1"/>
                </a:solidFill>
              </a:defRPr>
            </a:lvl7pPr>
            <a:lvl8pPr marL="4220625" indent="-281376" defTabSz="1125500">
              <a:spcBef>
                <a:spcPct val="20000"/>
              </a:spcBef>
              <a:buFont typeface="Arial" pitchFamily="34" charset="0"/>
              <a:buChar char="•"/>
              <a:defRPr sz="2462">
                <a:solidFill>
                  <a:schemeClr val="lt1"/>
                </a:solidFill>
              </a:defRPr>
            </a:lvl8pPr>
            <a:lvl9pPr marL="4783374" indent="-281376" defTabSz="1125500">
              <a:spcBef>
                <a:spcPct val="20000"/>
              </a:spcBef>
              <a:buFont typeface="Arial" pitchFamily="34" charset="0"/>
              <a:buChar char="•"/>
              <a:defRPr sz="2462">
                <a:solidFill>
                  <a:schemeClr val="lt1"/>
                </a:solidFill>
              </a:defRPr>
            </a:lvl9pPr>
          </a:lstStyle>
          <a:p>
            <a:r>
              <a:rPr lang="en-US" sz="2000" dirty="0"/>
              <a:t>What we can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Analyzing hazards, impacts, risks (quality assured)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Exploring adaptation options (harmonizing approach and method)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Integrating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Identifying actions and selection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655888-5E56-4E03-98BA-1D6C1B287B0C}"/>
              </a:ext>
            </a:extLst>
          </p:cNvPr>
          <p:cNvSpPr/>
          <p:nvPr/>
        </p:nvSpPr>
        <p:spPr>
          <a:xfrm>
            <a:off x="5487072" y="3667170"/>
            <a:ext cx="1662293" cy="859992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Copernicus services &amp; Others</a:t>
            </a:r>
            <a:endParaRPr lang="en-DK" dirty="0"/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1CCE23DC-A0F4-48B8-8CD3-3800235B0933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6070468" y="5089812"/>
            <a:ext cx="1289413" cy="55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EE4AFA2-5A3C-49A2-9279-AA39BC37825C}"/>
              </a:ext>
            </a:extLst>
          </p:cNvPr>
          <p:cNvSpPr txBox="1"/>
          <p:nvPr/>
        </p:nvSpPr>
        <p:spPr>
          <a:xfrm>
            <a:off x="1468617" y="5789256"/>
            <a:ext cx="536114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Adaptation metrics, evaluating policy options,</a:t>
            </a:r>
          </a:p>
          <a:p>
            <a:r>
              <a:rPr lang="sv-SE" dirty="0"/>
              <a:t>visualisation, </a:t>
            </a:r>
          </a:p>
          <a:p>
            <a:r>
              <a:rPr lang="sv-SE" dirty="0"/>
              <a:t>informing on integrated approaches and actions</a:t>
            </a:r>
            <a:endParaRPr lang="en-DK" dirty="0"/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9D5B71BE-4553-4F47-B220-7BBA68527DBD}"/>
              </a:ext>
            </a:extLst>
          </p:cNvPr>
          <p:cNvCxnSpPr>
            <a:stCxn id="7" idx="2"/>
            <a:endCxn id="6" idx="2"/>
          </p:cNvCxnSpPr>
          <p:nvPr/>
        </p:nvCxnSpPr>
        <p:spPr>
          <a:xfrm rot="5400000" flipH="1">
            <a:off x="6273117" y="3750799"/>
            <a:ext cx="297571" cy="3538251"/>
          </a:xfrm>
          <a:prstGeom prst="curvedConnector3">
            <a:avLst>
              <a:gd name="adj1" fmla="val -7682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362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088AD3-AB1E-4FF4-AB5D-8C74885A0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Climate-ADAPT/EEA contribution in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</a:rPr>
              <a:t>DestinE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– key messages</a:t>
            </a:r>
            <a:endParaRPr lang="en-DK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6A614-3CB5-473A-A150-8FF394CA96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9203" y="916393"/>
            <a:ext cx="11716572" cy="3072941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Go beyond an impact modeling attempt</a:t>
            </a:r>
          </a:p>
          <a:p>
            <a:r>
              <a:rPr lang="en-US" sz="3600" dirty="0">
                <a:solidFill>
                  <a:schemeClr val="tx2"/>
                </a:solidFill>
              </a:rPr>
              <a:t>Develop the proper adaptation indicators/metrics</a:t>
            </a:r>
          </a:p>
          <a:p>
            <a:r>
              <a:rPr lang="en-US" sz="3600" dirty="0">
                <a:solidFill>
                  <a:schemeClr val="tx2"/>
                </a:solidFill>
              </a:rPr>
              <a:t>Adaptation measures must be informed by analysis of climate change risks and impacts, mobilizing climate finance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4D4DE-3C1D-4D06-8DE5-448AA24254FC}"/>
              </a:ext>
            </a:extLst>
          </p:cNvPr>
          <p:cNvSpPr txBox="1"/>
          <p:nvPr/>
        </p:nvSpPr>
        <p:spPr>
          <a:xfrm>
            <a:off x="127822" y="4167658"/>
            <a:ext cx="78589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Policy user driven must be embedded in Digital Twin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Mobilizing the right (and user driven) investments</a:t>
            </a:r>
            <a:endParaRPr lang="en-DK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879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E1BF81-9FBE-434E-9C36-B8A14AC6A1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b="10310"/>
          <a:stretch/>
        </p:blipFill>
        <p:spPr>
          <a:xfrm>
            <a:off x="7044" y="701692"/>
            <a:ext cx="12193075" cy="5340116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26242" y="920621"/>
            <a:ext cx="9483991" cy="4893647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cs typeface="Calibri" panose="020F0502020204030204" pitchFamily="34" charset="0"/>
              </a:rPr>
              <a:t>Sign up to receive EEA news, reports  and alerts on your areas of interest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  <a:hlinkClick r:id="rId4"/>
              </a:rPr>
              <a:t>http://eea-subscriptions.eu/subscribe</a:t>
            </a:r>
            <a:endParaRPr lang="en-GB" altLang="en-US" sz="2400" u="sng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  <a:hlinkClick r:id="rId5"/>
              </a:rPr>
              <a:t>http://eea.europa.eu</a:t>
            </a:r>
            <a:r>
              <a:rPr lang="en-GB" altLang="en-US" sz="2400" u="sng">
                <a:cs typeface="Calibri" panose="020F050202020403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</a:rPr>
              <a:t>Climate-ADAPT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  <a:hlinkClick r:id="rId6"/>
              </a:rPr>
              <a:t>http://climate-adapt.eea.europa.eu</a:t>
            </a:r>
            <a:endParaRPr lang="en-GB" altLang="en-US" sz="2400" u="sng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u="sng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</a:rPr>
              <a:t>European Climate and Health Observatory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  <a:hlinkClick r:id="rId7"/>
              </a:rPr>
              <a:t>https://climate-adapt.eea.europa.eu/observatory</a:t>
            </a:r>
            <a:r>
              <a:rPr lang="en-GB" altLang="en-US" sz="2400" u="sng"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u="sng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</a:rPr>
              <a:t>European Climate Data Explorer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u="sng">
                <a:cs typeface="Calibri" panose="020F0502020204030204" pitchFamily="34" charset="0"/>
                <a:hlinkClick r:id="rId8"/>
              </a:rPr>
              <a:t>https://climate-adapt.eea.europa.eu/knowledge/european-climate-data-explorer/</a:t>
            </a:r>
            <a:r>
              <a:rPr lang="en-GB" altLang="en-US" sz="2400" u="sng">
                <a:cs typeface="Calibri" panose="020F0502020204030204" pitchFamily="34" charset="0"/>
              </a:rPr>
              <a:t> </a:t>
            </a:r>
            <a:endParaRPr lang="en-GB" altLang="en-US" u="sng"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158" y="161550"/>
            <a:ext cx="1949957" cy="584775"/>
          </a:xfrm>
          <a:prstGeom prst="rect">
            <a:avLst/>
          </a:prstGeom>
        </p:spPr>
        <p:txBody>
          <a:bodyPr/>
          <a:lstStyle/>
          <a:p>
            <a:pPr defTabSz="685800">
              <a:buFont typeface="Arial" pitchFamily="34" charset="0"/>
              <a:buNone/>
            </a:pPr>
            <a:r>
              <a:rPr lang="en-GB" altLang="en-US" sz="32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967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2522" y="146347"/>
            <a:ext cx="11726955" cy="491650"/>
          </a:xfrm>
        </p:spPr>
        <p:txBody>
          <a:bodyPr/>
          <a:lstStyle/>
          <a:p>
            <a:r>
              <a:rPr lang="en-GB" sz="3200" b="0" dirty="0"/>
              <a:t>Adaptation will be vital (despite mitigation efforts) whatever happens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BCCF33-5E5E-47C0-B251-8F1BBDBED1BF}"/>
              </a:ext>
            </a:extLst>
          </p:cNvPr>
          <p:cNvGrpSpPr/>
          <p:nvPr/>
        </p:nvGrpSpPr>
        <p:grpSpPr>
          <a:xfrm>
            <a:off x="859971" y="749733"/>
            <a:ext cx="9557658" cy="6131231"/>
            <a:chOff x="859971" y="749733"/>
            <a:chExt cx="9557658" cy="6131231"/>
          </a:xfrm>
        </p:grpSpPr>
        <p:pic>
          <p:nvPicPr>
            <p:cNvPr id="6" name="final_618bd2a39521ed0029745dc9_152729">
              <a:hlinkClick r:id="" action="ppaction://media"/>
              <a:extLst>
                <a:ext uri="{FF2B5EF4-FFF2-40B4-BE49-F238E27FC236}">
                  <a16:creationId xmlns:a16="http://schemas.microsoft.com/office/drawing/2014/main" id="{A9190474-A64F-4054-A414-37B0C9DB5E16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r="341" b="6623"/>
            <a:stretch/>
          </p:blipFill>
          <p:spPr>
            <a:xfrm>
              <a:off x="859971" y="749733"/>
              <a:ext cx="9557658" cy="5640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60574" y="749733"/>
              <a:ext cx="5329539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Monthly surface air temperature variation relative to 1981-2010 average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30655" y="6573187"/>
              <a:ext cx="3470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Source: Copernicus Climate Change Service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B7D7F7-3895-4494-90A6-8C8E57A88257}"/>
                </a:ext>
              </a:extLst>
            </p:cNvPr>
            <p:cNvSpPr txBox="1"/>
            <p:nvPr/>
          </p:nvSpPr>
          <p:spPr>
            <a:xfrm>
              <a:off x="1287112" y="6316984"/>
              <a:ext cx="849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1980		  1990		    2000		    2010		     2020	</a:t>
              </a:r>
              <a:endParaRPr lang="en-DK"/>
            </a:p>
          </p:txBody>
        </p:sp>
      </p:grpSp>
    </p:spTree>
    <p:extLst>
      <p:ext uri="{BB962C8B-B14F-4D97-AF65-F5344CB8AC3E}">
        <p14:creationId xmlns:p14="http://schemas.microsoft.com/office/powerpoint/2010/main" val="5887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99114AC-DDF2-8C4C-8337-2F15CAC1FE0E}"/>
              </a:ext>
            </a:extLst>
          </p:cNvPr>
          <p:cNvSpPr txBox="1">
            <a:spLocks/>
          </p:cNvSpPr>
          <p:nvPr/>
        </p:nvSpPr>
        <p:spPr>
          <a:xfrm>
            <a:off x="161089" y="96456"/>
            <a:ext cx="11961781" cy="513144"/>
          </a:xfrm>
          <a:prstGeom prst="rect">
            <a:avLst/>
          </a:prstGeom>
        </p:spPr>
        <p:txBody>
          <a:bodyPr/>
          <a:lstStyle>
            <a:lvl1pPr indent="0" defTabSz="1125500">
              <a:spcBef>
                <a:spcPct val="20000"/>
              </a:spcBef>
              <a:buFont typeface="Arial" pitchFamily="34" charset="0"/>
              <a:buNone/>
              <a:defRPr sz="3200" b="0" baseline="0">
                <a:solidFill>
                  <a:srgbClr val="002060"/>
                </a:solidFill>
                <a:latin typeface="Calibri" charset="0"/>
                <a:cs typeface="Calibri" charset="0"/>
              </a:defRPr>
            </a:lvl1pPr>
            <a:lvl2pPr marL="562737" indent="0" defTabSz="1125500">
              <a:spcBef>
                <a:spcPct val="20000"/>
              </a:spcBef>
              <a:buFont typeface="Arial" pitchFamily="34" charset="0"/>
              <a:buNone/>
              <a:defRPr sz="3446"/>
            </a:lvl2pPr>
            <a:lvl3pPr marL="1125472" indent="0" defTabSz="1125500">
              <a:spcBef>
                <a:spcPct val="20000"/>
              </a:spcBef>
              <a:buFont typeface="Arial" pitchFamily="34" charset="0"/>
              <a:buNone/>
              <a:defRPr sz="2954"/>
            </a:lvl3pPr>
            <a:lvl4pPr marL="1688207" indent="0" defTabSz="1125500">
              <a:spcBef>
                <a:spcPct val="20000"/>
              </a:spcBef>
              <a:buFont typeface="Arial" pitchFamily="34" charset="0"/>
              <a:buNone/>
              <a:defRPr sz="2462"/>
            </a:lvl4pPr>
            <a:lvl5pPr marL="2250944" indent="0" defTabSz="1125500">
              <a:spcBef>
                <a:spcPct val="20000"/>
              </a:spcBef>
              <a:buFont typeface="Arial" pitchFamily="34" charset="0"/>
              <a:buNone/>
              <a:defRPr sz="2462"/>
            </a:lvl5pPr>
            <a:lvl6pPr marL="3095125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6pPr>
            <a:lvl7pPr marL="3657875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7pPr>
            <a:lvl8pPr marL="4220625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8pPr>
            <a:lvl9pPr marL="4783374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9pPr>
          </a:lstStyle>
          <a:p>
            <a:r>
              <a:rPr lang="en-US" dirty="0"/>
              <a:t>Having information on adaptation is key: Climate-ADAPT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491F3-97B0-466C-AD7E-897CC673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57"/>
          <a:stretch/>
        </p:blipFill>
        <p:spPr>
          <a:xfrm>
            <a:off x="0" y="814249"/>
            <a:ext cx="12192000" cy="53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9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CDC377-8AA5-4DC7-A035-711D081838FA}"/>
              </a:ext>
            </a:extLst>
          </p:cNvPr>
          <p:cNvGrpSpPr/>
          <p:nvPr/>
        </p:nvGrpSpPr>
        <p:grpSpPr>
          <a:xfrm>
            <a:off x="7806976" y="4006275"/>
            <a:ext cx="3548533" cy="1594200"/>
            <a:chOff x="12208803" y="1961604"/>
            <a:chExt cx="3548533" cy="141298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952665-6492-45E7-905A-7DF3EC8BB603}"/>
                </a:ext>
              </a:extLst>
            </p:cNvPr>
            <p:cNvSpPr/>
            <p:nvPr/>
          </p:nvSpPr>
          <p:spPr>
            <a:xfrm>
              <a:off x="12208803" y="1961604"/>
              <a:ext cx="3548533" cy="136024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FAE764-B124-49BE-ACE2-BFCF533B83F1}"/>
                </a:ext>
              </a:extLst>
            </p:cNvPr>
            <p:cNvSpPr txBox="1"/>
            <p:nvPr/>
          </p:nvSpPr>
          <p:spPr>
            <a:xfrm>
              <a:off x="12350016" y="2051147"/>
              <a:ext cx="3407320" cy="132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/>
                <a:t>Science &amp; Development</a:t>
              </a:r>
            </a:p>
            <a:p>
              <a:r>
                <a:rPr lang="en-US" sz="1600"/>
                <a:t>EU Digital Agenda, </a:t>
              </a:r>
              <a:r>
                <a:rPr lang="en-US" sz="1600" err="1"/>
                <a:t>DestinE</a:t>
              </a:r>
              <a:r>
                <a:rPr lang="en-US" sz="1600"/>
                <a:t> &amp; Digital Twin, EU Green Deal Agenda</a:t>
              </a:r>
            </a:p>
            <a:p>
              <a:r>
                <a:rPr lang="en-US" sz="1600"/>
                <a:t>EU R&amp;I projects</a:t>
              </a:r>
              <a:endParaRPr lang="en-DK" sz="1600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B776E6-DEF0-4956-A236-400E50DC2ACB}"/>
              </a:ext>
            </a:extLst>
          </p:cNvPr>
          <p:cNvSpPr/>
          <p:nvPr/>
        </p:nvSpPr>
        <p:spPr>
          <a:xfrm>
            <a:off x="6336801" y="1414416"/>
            <a:ext cx="3793517" cy="1502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B669666-DC58-462C-B401-464CE4FD16CE}"/>
              </a:ext>
            </a:extLst>
          </p:cNvPr>
          <p:cNvSpPr/>
          <p:nvPr/>
        </p:nvSpPr>
        <p:spPr>
          <a:xfrm>
            <a:off x="845064" y="4005217"/>
            <a:ext cx="3768029" cy="2035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5BACB85-52EE-4845-8A0A-F91C493135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052957"/>
              </p:ext>
            </p:extLst>
          </p:nvPr>
        </p:nvGraphicFramePr>
        <p:xfrm>
          <a:off x="1060815" y="1373005"/>
          <a:ext cx="9796587" cy="5264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B5A496B-F534-4A86-BE3B-77CB0266CCCB}"/>
              </a:ext>
            </a:extLst>
          </p:cNvPr>
          <p:cNvSpPr txBox="1"/>
          <p:nvPr/>
        </p:nvSpPr>
        <p:spPr>
          <a:xfrm>
            <a:off x="929579" y="5304833"/>
            <a:ext cx="3015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Copernicus services </a:t>
            </a:r>
          </a:p>
          <a:p>
            <a:r>
              <a:rPr lang="en-US" sz="1600"/>
              <a:t>(e.g., C3S, CLMS, CMEMS)</a:t>
            </a:r>
            <a:endParaRPr lang="en-DK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40F0D-CBAA-41D0-8E92-DA7CA586ADC3}"/>
              </a:ext>
            </a:extLst>
          </p:cNvPr>
          <p:cNvSpPr txBox="1"/>
          <p:nvPr/>
        </p:nvSpPr>
        <p:spPr>
          <a:xfrm>
            <a:off x="1001495" y="4192214"/>
            <a:ext cx="3619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Policy information</a:t>
            </a:r>
          </a:p>
          <a:p>
            <a:r>
              <a:rPr lang="en-US" sz="1600"/>
              <a:t>Regular reporting under the EU Governance Regulation</a:t>
            </a:r>
          </a:p>
          <a:p>
            <a:r>
              <a:rPr lang="en-US" sz="1600"/>
              <a:t>EU Policies</a:t>
            </a:r>
            <a:endParaRPr lang="en-DK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E239C-E078-416C-B022-0F6F8E7F8CC8}"/>
              </a:ext>
            </a:extLst>
          </p:cNvPr>
          <p:cNvSpPr txBox="1"/>
          <p:nvPr/>
        </p:nvSpPr>
        <p:spPr>
          <a:xfrm>
            <a:off x="562708" y="1414416"/>
            <a:ext cx="439391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ym typeface="Wingdings" panose="05000000000000000000" pitchFamily="2" charset="2"/>
              </a:rPr>
              <a:t>The platform is developed according to users and providers’ needs 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 b="1" i="1">
                <a:sym typeface="Wingdings" panose="05000000000000000000" pitchFamily="2" charset="2"/>
              </a:rPr>
              <a:t>User and Policy driven</a:t>
            </a:r>
            <a:endParaRPr lang="en-DK" b="1" i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A3721-DCCA-4C1E-995C-8D9426DB0030}"/>
              </a:ext>
            </a:extLst>
          </p:cNvPr>
          <p:cNvSpPr txBox="1"/>
          <p:nvPr/>
        </p:nvSpPr>
        <p:spPr>
          <a:xfrm>
            <a:off x="6462633" y="1545420"/>
            <a:ext cx="3523847" cy="1161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New EU Adaptation Strategy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/>
              <a:t>EEA Member countries’ needs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/>
              <a:t>Regional, Local, Urban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86E2BD2-729F-4A64-BD56-BA906B036A28}"/>
              </a:ext>
            </a:extLst>
          </p:cNvPr>
          <p:cNvSpPr txBox="1">
            <a:spLocks/>
          </p:cNvSpPr>
          <p:nvPr/>
        </p:nvSpPr>
        <p:spPr>
          <a:xfrm>
            <a:off x="229985" y="54838"/>
            <a:ext cx="11246369" cy="676111"/>
          </a:xfrm>
          <a:prstGeom prst="rect">
            <a:avLst/>
          </a:prstGeom>
        </p:spPr>
        <p:txBody>
          <a:bodyPr/>
          <a:lstStyle>
            <a:lvl1pPr marL="0" indent="0" algn="l" defTabSz="11255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b="1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62737" indent="0" algn="l" defTabSz="1125500" rtl="0" eaLnBrk="1" latinLnBrk="0" hangingPunct="1">
              <a:spcBef>
                <a:spcPct val="20000"/>
              </a:spcBef>
              <a:buFont typeface="Arial" pitchFamily="34" charset="0"/>
              <a:buNone/>
              <a:defRPr sz="34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5472" indent="0" algn="l" defTabSz="1125500" rtl="0" eaLnBrk="1" latinLnBrk="0" hangingPunct="1">
              <a:spcBef>
                <a:spcPct val="20000"/>
              </a:spcBef>
              <a:buFont typeface="Arial" pitchFamily="34" charset="0"/>
              <a:buNone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8207" indent="0" algn="l" defTabSz="1125500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0944" indent="0" algn="l" defTabSz="1125500" rtl="0" eaLnBrk="1" latinLnBrk="0" hangingPunct="1">
              <a:spcBef>
                <a:spcPct val="20000"/>
              </a:spcBef>
              <a:buFont typeface="Arial" pitchFamily="34" charset="0"/>
              <a:buNone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51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87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625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374" indent="-281376" algn="l" defTabSz="11255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2">
                    <a:lumMod val="50000"/>
                  </a:schemeClr>
                </a:solidFill>
              </a:rPr>
              <a:t>From climate data to actionable knowledge on adaptation</a:t>
            </a:r>
            <a:endParaRPr lang="en-DK" sz="3200" b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B1C433-48B3-4142-9E30-9CC8F4FD8255}"/>
              </a:ext>
            </a:extLst>
          </p:cNvPr>
          <p:cNvSpPr txBox="1"/>
          <p:nvPr/>
        </p:nvSpPr>
        <p:spPr>
          <a:xfrm>
            <a:off x="3727624" y="5520827"/>
            <a:ext cx="2115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 update </a:t>
            </a:r>
          </a:p>
          <a:p>
            <a:pPr lvl="0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data, indicators, policy information</a:t>
            </a:r>
            <a:endParaRPr lang="en-DK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4D9614-CFD9-4865-8711-C333E40F7B5C}"/>
              </a:ext>
            </a:extLst>
          </p:cNvPr>
          <p:cNvSpPr txBox="1"/>
          <p:nvPr/>
        </p:nvSpPr>
        <p:spPr>
          <a:xfrm>
            <a:off x="6481695" y="5488591"/>
            <a:ext cx="20726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1">
                <a:solidFill>
                  <a:schemeClr val="bg1"/>
                </a:solidFill>
              </a:rPr>
              <a:t>Evidence base/ Knowledges </a:t>
            </a:r>
          </a:p>
          <a:p>
            <a:pPr lvl="0"/>
            <a:r>
              <a:rPr lang="en-US" sz="1100">
                <a:solidFill>
                  <a:schemeClr val="bg1"/>
                </a:solidFill>
              </a:rPr>
              <a:t>Cause-Effect-chains Adaptation Interventions </a:t>
            </a:r>
            <a:endParaRPr lang="en-DK" sz="110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49DE3B-29B0-428C-947C-051C09D0E223}"/>
              </a:ext>
            </a:extLst>
          </p:cNvPr>
          <p:cNvSpPr txBox="1"/>
          <p:nvPr/>
        </p:nvSpPr>
        <p:spPr>
          <a:xfrm>
            <a:off x="4393585" y="2678882"/>
            <a:ext cx="31310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800" b="1">
                <a:solidFill>
                  <a:schemeClr val="bg1"/>
                </a:solidFill>
              </a:rPr>
              <a:t>Policy </a:t>
            </a:r>
          </a:p>
          <a:p>
            <a:pPr lvl="0" algn="ctr"/>
            <a:r>
              <a:rPr lang="en-US" sz="1800" b="1">
                <a:solidFill>
                  <a:schemeClr val="bg1"/>
                </a:solidFill>
              </a:rPr>
              <a:t>&amp; </a:t>
            </a:r>
          </a:p>
          <a:p>
            <a:pPr lvl="0" algn="ctr"/>
            <a:r>
              <a:rPr lang="en-US" sz="1800" b="1">
                <a:solidFill>
                  <a:schemeClr val="bg1"/>
                </a:solidFill>
              </a:rPr>
              <a:t>implementation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DC4899-9A81-464D-A1B5-05BF5B63A9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r="37530" b="-5036"/>
          <a:stretch/>
        </p:blipFill>
        <p:spPr>
          <a:xfrm>
            <a:off x="5028293" y="4267647"/>
            <a:ext cx="1793093" cy="591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</p:pic>
    </p:spTree>
    <p:extLst>
      <p:ext uri="{BB962C8B-B14F-4D97-AF65-F5344CB8AC3E}">
        <p14:creationId xmlns:p14="http://schemas.microsoft.com/office/powerpoint/2010/main" val="182342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7B8419F-8AED-4E77-805A-CF6DBF49475C}"/>
              </a:ext>
            </a:extLst>
          </p:cNvPr>
          <p:cNvGrpSpPr/>
          <p:nvPr/>
        </p:nvGrpSpPr>
        <p:grpSpPr>
          <a:xfrm>
            <a:off x="595445" y="833569"/>
            <a:ext cx="5462455" cy="3041863"/>
            <a:chOff x="4695291" y="742933"/>
            <a:chExt cx="6495318" cy="32289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158A51-9E92-4B79-AF50-3C486545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0673" y="892226"/>
              <a:ext cx="5811896" cy="2859129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42CDFF9-C339-4904-B121-C62E42B0B5AB}"/>
                </a:ext>
              </a:extLst>
            </p:cNvPr>
            <p:cNvSpPr/>
            <p:nvPr/>
          </p:nvSpPr>
          <p:spPr>
            <a:xfrm>
              <a:off x="4695291" y="742933"/>
              <a:ext cx="6495318" cy="3228931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B39F0AE-2D77-4DE1-ACEE-F795C0840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743" y="1470724"/>
            <a:ext cx="4250688" cy="295874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7253B5-6287-46BA-9375-5F7063281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295" y="62208"/>
            <a:ext cx="12113786" cy="676111"/>
          </a:xfrm>
        </p:spPr>
        <p:txBody>
          <a:bodyPr/>
          <a:lstStyle/>
          <a:p>
            <a:r>
              <a:rPr lang="sv-SE" sz="2800" b="0" dirty="0">
                <a:solidFill>
                  <a:schemeClr val="tx2">
                    <a:lumMod val="50000"/>
                  </a:schemeClr>
                </a:solidFill>
              </a:rPr>
              <a:t>Climate-ADAPT key tools: health observatory, climate data explorer, urban tools</a:t>
            </a:r>
            <a:endParaRPr lang="en-DK" sz="2800" b="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8C54E-9B83-4216-9FE3-9019C4602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99" y="4023964"/>
            <a:ext cx="5866817" cy="272934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3CB005-84B3-4C56-8CBD-63C8A6134CDD}"/>
              </a:ext>
            </a:extLst>
          </p:cNvPr>
          <p:cNvSpPr/>
          <p:nvPr/>
        </p:nvSpPr>
        <p:spPr>
          <a:xfrm>
            <a:off x="503147" y="3906881"/>
            <a:ext cx="6359046" cy="28889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CADA6-DE23-4865-97BD-C32819C9B575}"/>
              </a:ext>
            </a:extLst>
          </p:cNvPr>
          <p:cNvSpPr txBox="1"/>
          <p:nvPr/>
        </p:nvSpPr>
        <p:spPr>
          <a:xfrm>
            <a:off x="8117707" y="341085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  <a:endParaRPr lang="en-DK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66F094-86C9-41A1-9E32-17C68D2F05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1" t="5530" r="47795" b="55542"/>
          <a:stretch/>
        </p:blipFill>
        <p:spPr>
          <a:xfrm>
            <a:off x="9571850" y="4363015"/>
            <a:ext cx="1921727" cy="663162"/>
          </a:xfrm>
          <a:prstGeom prst="rect">
            <a:avLst/>
          </a:prstGeom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B81C13-E470-4FB0-BB8C-39C1AB5A574E}"/>
              </a:ext>
            </a:extLst>
          </p:cNvPr>
          <p:cNvSpPr/>
          <p:nvPr/>
        </p:nvSpPr>
        <p:spPr>
          <a:xfrm>
            <a:off x="6972300" y="1177433"/>
            <a:ext cx="4735595" cy="37565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13321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81C755-306F-450F-96A3-BAB2751E2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2401" y="125912"/>
            <a:ext cx="11627198" cy="676111"/>
          </a:xfrm>
        </p:spPr>
        <p:txBody>
          <a:bodyPr/>
          <a:lstStyle/>
          <a:p>
            <a:r>
              <a:rPr lang="en-GB" sz="3200" b="0" dirty="0">
                <a:solidFill>
                  <a:schemeClr val="tx2">
                    <a:lumMod val="50000"/>
                  </a:schemeClr>
                </a:solidFill>
              </a:rPr>
              <a:t>Enabling access to relevant climate data: climate and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1681E-0313-4562-8BAF-2A4B311D8DD0}"/>
              </a:ext>
            </a:extLst>
          </p:cNvPr>
          <p:cNvSpPr txBox="1"/>
          <p:nvPr/>
        </p:nvSpPr>
        <p:spPr>
          <a:xfrm>
            <a:off x="1486934" y="934123"/>
            <a:ext cx="7037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Calibri" panose="020F0502020204030204" pitchFamily="34" charset="0"/>
                <a:cs typeface="Calibri" panose="020F0502020204030204" pitchFamily="34" charset="0"/>
              </a:rPr>
              <a:t>Number of health-related heatwave days (2070-2099)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EB7DF-0C32-43F7-84C8-47F5B637EF09}"/>
              </a:ext>
            </a:extLst>
          </p:cNvPr>
          <p:cNvSpPr txBox="1"/>
          <p:nvPr/>
        </p:nvSpPr>
        <p:spPr>
          <a:xfrm>
            <a:off x="0" y="6530294"/>
            <a:ext cx="9777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https://climate-adapt.eea.europa.eu/observatory/++aq++metadata/indicators/health-heatwave-high-temperature-and-humidity-1971-2099?bs=0#details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996AF5-6B99-4081-8BF9-BF3CF222C256}"/>
              </a:ext>
            </a:extLst>
          </p:cNvPr>
          <p:cNvSpPr txBox="1"/>
          <p:nvPr/>
        </p:nvSpPr>
        <p:spPr>
          <a:xfrm>
            <a:off x="1115736" y="1610445"/>
            <a:ext cx="163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National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5FBC95-1578-4AA4-A764-65CB3555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2" y="2064465"/>
            <a:ext cx="3676650" cy="361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942BDD-F86D-4997-9664-25EEBCF4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7" y="5882333"/>
            <a:ext cx="7572576" cy="44924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8E24972-D341-4FA4-9A32-B070899896C4}"/>
              </a:ext>
            </a:extLst>
          </p:cNvPr>
          <p:cNvGrpSpPr/>
          <p:nvPr/>
        </p:nvGrpSpPr>
        <p:grpSpPr>
          <a:xfrm>
            <a:off x="4056338" y="1608586"/>
            <a:ext cx="4729217" cy="4076446"/>
            <a:chOff x="4056338" y="1608586"/>
            <a:chExt cx="4729217" cy="407644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6B92E0-213C-4C88-95A7-5648BE40457A}"/>
                </a:ext>
              </a:extLst>
            </p:cNvPr>
            <p:cNvSpPr txBox="1"/>
            <p:nvPr/>
          </p:nvSpPr>
          <p:spPr>
            <a:xfrm>
              <a:off x="7132346" y="1608586"/>
              <a:ext cx="1653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Regional level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42CFA2-2490-49DE-ABC5-11BD4D02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6338" y="2084582"/>
              <a:ext cx="3648075" cy="360045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7D91F5-742F-4B36-A557-9D7D14254088}"/>
              </a:ext>
            </a:extLst>
          </p:cNvPr>
          <p:cNvGrpSpPr/>
          <p:nvPr/>
        </p:nvGrpSpPr>
        <p:grpSpPr>
          <a:xfrm>
            <a:off x="6338615" y="2242117"/>
            <a:ext cx="5756583" cy="3264195"/>
            <a:chOff x="6338615" y="2242117"/>
            <a:chExt cx="5756583" cy="326419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EF7CEE-263D-4202-9ADF-9586B8C6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6078" y="2242117"/>
              <a:ext cx="4169120" cy="326419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D4EDB14-E5F1-4EC4-89D5-7606E94917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8615" y="2276178"/>
              <a:ext cx="1587463" cy="205127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C3EFFD8-F4EE-475E-B33C-76C19CDFAEE6}"/>
                </a:ext>
              </a:extLst>
            </p:cNvPr>
            <p:cNvCxnSpPr>
              <a:cxnSpLocks/>
            </p:cNvCxnSpPr>
            <p:nvPr/>
          </p:nvCxnSpPr>
          <p:spPr>
            <a:xfrm>
              <a:off x="6338615" y="4327451"/>
              <a:ext cx="1587463" cy="11618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EE2FF21-32DE-4058-BA8A-477AF7388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4048" y="5673039"/>
            <a:ext cx="2921150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7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059539-F2ED-4AE7-81C3-13BCEA213C90}"/>
              </a:ext>
            </a:extLst>
          </p:cNvPr>
          <p:cNvSpPr txBox="1">
            <a:spLocks/>
          </p:cNvSpPr>
          <p:nvPr/>
        </p:nvSpPr>
        <p:spPr>
          <a:xfrm>
            <a:off x="296246" y="125380"/>
            <a:ext cx="11824417" cy="638175"/>
          </a:xfrm>
          <a:prstGeom prst="rect">
            <a:avLst/>
          </a:prstGeom>
        </p:spPr>
        <p:txBody>
          <a:bodyPr/>
          <a:lstStyle>
            <a:lvl1pPr indent="0" defTabSz="1125500">
              <a:spcBef>
                <a:spcPct val="20000"/>
              </a:spcBef>
              <a:buFont typeface="Arial" pitchFamily="34" charset="0"/>
              <a:buNone/>
              <a:defRPr sz="3200" b="0" baseline="0">
                <a:solidFill>
                  <a:srgbClr val="002060"/>
                </a:solidFill>
                <a:latin typeface="Calibri" charset="0"/>
                <a:cs typeface="Calibri" charset="0"/>
              </a:defRPr>
            </a:lvl1pPr>
            <a:lvl2pPr marL="562737" indent="0" defTabSz="1125500">
              <a:spcBef>
                <a:spcPct val="20000"/>
              </a:spcBef>
              <a:buFont typeface="Arial" pitchFamily="34" charset="0"/>
              <a:buNone/>
              <a:defRPr sz="3446"/>
            </a:lvl2pPr>
            <a:lvl3pPr marL="1125472" indent="0" defTabSz="1125500">
              <a:spcBef>
                <a:spcPct val="20000"/>
              </a:spcBef>
              <a:buFont typeface="Arial" pitchFamily="34" charset="0"/>
              <a:buNone/>
              <a:defRPr sz="2954"/>
            </a:lvl3pPr>
            <a:lvl4pPr marL="1688207" indent="0" defTabSz="1125500">
              <a:spcBef>
                <a:spcPct val="20000"/>
              </a:spcBef>
              <a:buFont typeface="Arial" pitchFamily="34" charset="0"/>
              <a:buNone/>
              <a:defRPr sz="2462"/>
            </a:lvl4pPr>
            <a:lvl5pPr marL="2250944" indent="0" defTabSz="1125500">
              <a:spcBef>
                <a:spcPct val="20000"/>
              </a:spcBef>
              <a:buFont typeface="Arial" pitchFamily="34" charset="0"/>
              <a:buNone/>
              <a:defRPr sz="2462"/>
            </a:lvl5pPr>
            <a:lvl6pPr marL="3095125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6pPr>
            <a:lvl7pPr marL="3657875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7pPr>
            <a:lvl8pPr marL="4220625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8pPr>
            <a:lvl9pPr marL="4783374" indent="-281376" defTabSz="1125500">
              <a:spcBef>
                <a:spcPct val="20000"/>
              </a:spcBef>
              <a:buFont typeface="Arial" pitchFamily="34" charset="0"/>
              <a:buChar char="•"/>
              <a:defRPr sz="2462"/>
            </a:lvl9pPr>
          </a:lstStyle>
          <a:p>
            <a:r>
              <a:rPr lang="en-US" dirty="0"/>
              <a:t>Supporting implementation: changing the way we build our cities</a:t>
            </a:r>
            <a:endParaRPr lang="en-DK" dirty="0"/>
          </a:p>
        </p:txBody>
      </p:sp>
      <p:pic>
        <p:nvPicPr>
          <p:cNvPr id="5" name="Picture 4" descr="\\cwsfileserver.eea.dmz1\papermaps\AMP2020\TICKETS 2020\119590-URBAN-ADAPT-Aleksandra-Kazmierczak\3_Maps\120002\120002_MAP2.6-MAP-URBAN-ADAPT-Surface-area-of-publicly.png">
            <a:extLst>
              <a:ext uri="{FF2B5EF4-FFF2-40B4-BE49-F238E27FC236}">
                <a16:creationId xmlns:a16="http://schemas.microsoft.com/office/drawing/2014/main" id="{BC8F30F7-66BB-4A4E-88B1-1CEFAFF035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7658"/>
            <a:ext cx="6035418" cy="589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04ECD9-F331-B348-8AD9-25131DC02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417" y="983136"/>
            <a:ext cx="2019300" cy="251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EDA030-8CD5-44B1-AED8-949935987352}"/>
              </a:ext>
            </a:extLst>
          </p:cNvPr>
          <p:cNvSpPr txBox="1"/>
          <p:nvPr/>
        </p:nvSpPr>
        <p:spPr>
          <a:xfrm>
            <a:off x="9925357" y="6157814"/>
            <a:ext cx="1994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effectLst/>
                <a:latin typeface="Segoe UI" panose="020B0502040204020203" pitchFamily="34" charset="0"/>
              </a:rPr>
              <a:t>Source: </a:t>
            </a:r>
            <a:r>
              <a:rPr lang="en-US" sz="12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Maes</a:t>
            </a:r>
            <a:r>
              <a:rPr lang="en-US" sz="1200" b="0" i="0" dirty="0">
                <a:effectLst/>
                <a:latin typeface="Segoe UI" panose="020B0502040204020203" pitchFamily="34" charset="0"/>
              </a:rPr>
              <a:t> et al. (2019)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C9D53E-2442-4A3B-8717-DE7B41BC92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85" r="2131"/>
          <a:stretch/>
        </p:blipFill>
        <p:spPr>
          <a:xfrm>
            <a:off x="38077" y="909972"/>
            <a:ext cx="5599999" cy="46408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DA4FE8-79B4-4E12-9677-9A87BE410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7493" y="5955824"/>
            <a:ext cx="4822056" cy="1416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713E30-7A34-4DFB-8B3F-4A5546D1F3B9}"/>
              </a:ext>
            </a:extLst>
          </p:cNvPr>
          <p:cNvSpPr txBox="1"/>
          <p:nvPr/>
        </p:nvSpPr>
        <p:spPr>
          <a:xfrm>
            <a:off x="38077" y="6157814"/>
            <a:ext cx="5132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0             5         10        15        20         25      30       35         40         60       80          		number of days</a:t>
            </a:r>
            <a:endParaRPr lang="en-DK" sz="11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7B9185-F7EE-4D02-B275-A619513376EF}"/>
              </a:ext>
            </a:extLst>
          </p:cNvPr>
          <p:cNvSpPr txBox="1"/>
          <p:nvPr/>
        </p:nvSpPr>
        <p:spPr>
          <a:xfrm>
            <a:off x="71336" y="5543331"/>
            <a:ext cx="3036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Projected heat waves (2070-2099)</a:t>
            </a:r>
            <a:endParaRPr lang="en-DK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D0DE9-CC4E-499B-B8D2-82D85E98A39B}"/>
              </a:ext>
            </a:extLst>
          </p:cNvPr>
          <p:cNvSpPr txBox="1"/>
          <p:nvPr/>
        </p:nvSpPr>
        <p:spPr>
          <a:xfrm>
            <a:off x="78784" y="6545095"/>
            <a:ext cx="61296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</a:t>
            </a:r>
            <a:r>
              <a:rPr lang="en-GB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https://climate-adapt.eea.europa.eu/knowledge/european-climate-data-explorer/</a:t>
            </a:r>
            <a:endParaRPr lang="en-DK" sz="1200" dirty="0"/>
          </a:p>
        </p:txBody>
      </p:sp>
    </p:spTree>
    <p:extLst>
      <p:ext uri="{BB962C8B-B14F-4D97-AF65-F5344CB8AC3E}">
        <p14:creationId xmlns:p14="http://schemas.microsoft.com/office/powerpoint/2010/main" val="128795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77500" y="121370"/>
            <a:ext cx="11914500" cy="566294"/>
          </a:xfrm>
        </p:spPr>
        <p:txBody>
          <a:bodyPr/>
          <a:lstStyle/>
          <a:p>
            <a:r>
              <a:rPr lang="da-DK" sz="3200" b="0" dirty="0" err="1">
                <a:solidFill>
                  <a:schemeClr val="tx2">
                    <a:lumMod val="50000"/>
                  </a:schemeClr>
                </a:solidFill>
              </a:rPr>
              <a:t>Supporting</a:t>
            </a:r>
            <a:r>
              <a:rPr lang="da-DK" sz="3200" b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a-DK" sz="3200" b="0" dirty="0" err="1">
                <a:solidFill>
                  <a:schemeClr val="tx2">
                    <a:lumMod val="50000"/>
                  </a:schemeClr>
                </a:solidFill>
              </a:rPr>
              <a:t>progress</a:t>
            </a:r>
            <a:r>
              <a:rPr lang="da-DK" sz="3200" b="0" dirty="0">
                <a:solidFill>
                  <a:schemeClr val="tx2">
                    <a:lumMod val="50000"/>
                  </a:schemeClr>
                </a:solidFill>
              </a:rPr>
              <a:t> in national </a:t>
            </a:r>
            <a:r>
              <a:rPr lang="da-DK" sz="3200" b="0" dirty="0" err="1">
                <a:solidFill>
                  <a:schemeClr val="tx2">
                    <a:lumMod val="50000"/>
                  </a:schemeClr>
                </a:solidFill>
              </a:rPr>
              <a:t>policies</a:t>
            </a:r>
            <a:endParaRPr lang="en-GB" sz="3200" b="0" dirty="0">
              <a:solidFill>
                <a:srgbClr val="002060"/>
              </a:solidFill>
              <a:latin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309155" y="911807"/>
            <a:ext cx="4717745" cy="3190293"/>
          </a:xfrm>
        </p:spPr>
        <p:txBody>
          <a:bodyPr/>
          <a:lstStyle/>
          <a:p>
            <a:r>
              <a:rPr lang="en-GB" sz="2400">
                <a:solidFill>
                  <a:schemeClr val="tx2">
                    <a:lumMod val="75000"/>
                  </a:schemeClr>
                </a:solidFill>
              </a:rPr>
              <a:t>All EU Member States (MSs) have a dedicated adaptation policy in place</a:t>
            </a:r>
          </a:p>
          <a:p>
            <a:r>
              <a:rPr lang="en-GB" sz="2400">
                <a:solidFill>
                  <a:schemeClr val="tx2">
                    <a:lumMod val="75000"/>
                  </a:schemeClr>
                </a:solidFill>
              </a:rPr>
              <a:t>All EU MSs have prepared climate impact assessment </a:t>
            </a:r>
          </a:p>
          <a:p>
            <a:r>
              <a:rPr lang="en-US" sz="2400">
                <a:solidFill>
                  <a:schemeClr val="tx2">
                    <a:lumMod val="75000"/>
                  </a:schemeClr>
                </a:solidFill>
              </a:rPr>
              <a:t>Some MSs have started evaluation of the strategies and identifying adaptation measures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44BB6-6688-49B3-BB8D-953F76842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7" t="86488" r="46829"/>
          <a:stretch/>
        </p:blipFill>
        <p:spPr>
          <a:xfrm>
            <a:off x="7085654" y="4873650"/>
            <a:ext cx="4304382" cy="1242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1791FD-1B6D-4A17-8524-6B0348D509D2}"/>
              </a:ext>
            </a:extLst>
          </p:cNvPr>
          <p:cNvSpPr txBox="1"/>
          <p:nvPr/>
        </p:nvSpPr>
        <p:spPr>
          <a:xfrm>
            <a:off x="7309155" y="6241439"/>
            <a:ext cx="408088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/>
              <a:t>Source: </a:t>
            </a:r>
            <a:r>
              <a:rPr lang="en-DK" sz="1200">
                <a:hlinkClick r:id="rId4"/>
              </a:rPr>
              <a:t>https://www.eea.europa.eu/publications/national-adaptation-policies</a:t>
            </a:r>
            <a:r>
              <a:rPr lang="en-US" sz="1200"/>
              <a:t> </a:t>
            </a:r>
            <a:endParaRPr lang="en-DK" sz="1200"/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D976DE5D-F06D-1D40-A85F-DA7876075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874752"/>
            <a:ext cx="7034854" cy="584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5B71B-F602-47F6-8B24-F4E66649E8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815" y="120156"/>
            <a:ext cx="11246369" cy="676111"/>
          </a:xfrm>
        </p:spPr>
        <p:txBody>
          <a:bodyPr lIns="91440" tIns="45720" rIns="91440" bIns="45720" anchor="t"/>
          <a:lstStyle/>
          <a:p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How to connect Climate-ADAPT with </a:t>
            </a:r>
            <a:r>
              <a:rPr lang="en-US" sz="3200" b="0" dirty="0" err="1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DestinE</a:t>
            </a:r>
            <a:r>
              <a:rPr lang="en-US" sz="3200" b="0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?</a:t>
            </a:r>
            <a:endParaRPr lang="en-DK" sz="3200" b="0" dirty="0">
              <a:solidFill>
                <a:schemeClr val="tx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477A1-85D7-439A-90C6-E8925C171E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" y="1010918"/>
            <a:ext cx="4886325" cy="2644112"/>
          </a:xfrm>
        </p:spPr>
        <p:txBody>
          <a:bodyPr/>
          <a:lstStyle/>
          <a:p>
            <a:pPr marL="0" indent="0">
              <a:buNone/>
            </a:pPr>
            <a:r>
              <a:rPr lang="en-US" sz="2800" b="0" dirty="0">
                <a:solidFill>
                  <a:schemeClr val="tx2">
                    <a:lumMod val="50000"/>
                  </a:schemeClr>
                </a:solidFill>
              </a:rPr>
              <a:t>Climate Resilient development pathways:</a:t>
            </a:r>
            <a:endParaRPr lang="en-DK" sz="2800" b="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Develop trajectories that combine adaptation and mitigation to realize sustainable development &amp; green deal agenda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Include strategies, choices and actions that reduce CC impacts</a:t>
            </a: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Purpose is to limit tradeoffs and promote synergies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9EE56-7799-4D7E-B724-48C6BD850E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8918" y="6380846"/>
            <a:ext cx="4629063" cy="274637"/>
          </a:xfrm>
        </p:spPr>
        <p:txBody>
          <a:bodyPr/>
          <a:lstStyle/>
          <a:p>
            <a:r>
              <a:rPr lang="en-US" dirty="0"/>
              <a:t>IPCC AR5 WGII: Climate-resilient pathways relationship between adaptation, mitigation and sustainable development </a:t>
            </a:r>
            <a:endParaRPr lang="en-D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245C62-4EE2-4E97-81D7-19AA6D0BE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19" y="981905"/>
            <a:ext cx="6923209" cy="5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23088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Personnalisée 1">
      <a:dk1>
        <a:srgbClr val="113A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78C5B65F-EF43-474A-B6B9-819F290E7C96}"/>
    </a:ext>
  </a:extLst>
</a:theme>
</file>

<file path=ppt/theme/theme2.xml><?xml version="1.0" encoding="utf-8"?>
<a:theme xmlns:a="http://schemas.openxmlformats.org/drawingml/2006/main" name="16_Sec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en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79CCBE-F913-456B-B600-D01765A02EDE}" vid="{91E0B35C-CBAA-469A-AB72-74034B6C1F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875B7BFAFDF64C9394BFB5DCA3161C" ma:contentTypeVersion="13" ma:contentTypeDescription="Create a new document." ma:contentTypeScope="" ma:versionID="48c2628fc33d56952a112dcfc71e05ee">
  <xsd:schema xmlns:xsd="http://www.w3.org/2001/XMLSchema" xmlns:xs="http://www.w3.org/2001/XMLSchema" xmlns:p="http://schemas.microsoft.com/office/2006/metadata/properties" xmlns:ns2="0ab27300-963f-4f8d-9bae-e9aa98dabc2e" xmlns:ns3="bde7d478-d854-492c-97f6-92fba056400e" targetNamespace="http://schemas.microsoft.com/office/2006/metadata/properties" ma:root="true" ma:fieldsID="08ebc527def53254d0912c39b24a6a67" ns2:_="" ns3:_="">
    <xsd:import namespace="0ab27300-963f-4f8d-9bae-e9aa98dabc2e"/>
    <xsd:import namespace="bde7d478-d854-492c-97f6-92fba05640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27300-963f-4f8d-9bae-e9aa98dabc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e7d478-d854-492c-97f6-92fba056400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69EACC-3B99-4873-A98C-0BE4572A30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b27300-963f-4f8d-9bae-e9aa98dabc2e"/>
    <ds:schemaRef ds:uri="bde7d478-d854-492c-97f6-92fba05640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BD3625-6D6C-47AF-910A-1B71DD8B68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73CCD7-1B91-46E0-BD19-2C984BEABA0C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033ff3f4-b328-4eec-91cf-9956397aaaf3"/>
    <ds:schemaRef ds:uri="http://schemas.microsoft.com/office/2006/documentManagement/types"/>
    <ds:schemaRef ds:uri="188eb5b8-d323-4ee4-8a85-af010ce91e6e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 White Background Template 1</Template>
  <TotalTime>0</TotalTime>
  <Words>1173</Words>
  <Application>Microsoft Office PowerPoint</Application>
  <PresentationFormat>Widescreen</PresentationFormat>
  <Paragraphs>130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</vt:lpstr>
      <vt:lpstr>Segoe UI</vt:lpstr>
      <vt:lpstr>Cover</vt:lpstr>
      <vt:lpstr>16_Sections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European Environment Agency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James Daniell</dc:creator>
  <cp:keywords/>
  <dc:description/>
  <cp:lastModifiedBy>Blaz Kurnik</cp:lastModifiedBy>
  <cp:revision>9</cp:revision>
  <cp:lastPrinted>2015-02-09T14:13:52Z</cp:lastPrinted>
  <dcterms:created xsi:type="dcterms:W3CDTF">2020-10-05T09:01:35Z</dcterms:created>
  <dcterms:modified xsi:type="dcterms:W3CDTF">2021-11-22T08:44:36Z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0x01010083875B7BFAFDF64C9394BFB5DCA3161C</vt:lpwstr>
  </property>
</Properties>
</file>