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76" r:id="rId1"/>
  </p:sldMasterIdLst>
  <p:notesMasterIdLst>
    <p:notesMasterId r:id="rId7"/>
  </p:notesMasterIdLst>
  <p:sldIdLst>
    <p:sldId id="256" r:id="rId2"/>
    <p:sldId id="258" r:id="rId3"/>
    <p:sldId id="262" r:id="rId4"/>
    <p:sldId id="263" r:id="rId5"/>
    <p:sldId id="260" r:id="rId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yla Kern" initials="LK" lastIdx="1" clrIdx="0">
    <p:extLst>
      <p:ext uri="{19B8F6BF-5375-455C-9EA6-DF929625EA0E}">
        <p15:presenceInfo xmlns:p15="http://schemas.microsoft.com/office/powerpoint/2012/main" userId="S::leyla.kern@bwstaff.de::ef6b3b91-b59d-402e-a694-f9c633d92f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C3DC"/>
    <a:srgbClr val="A0BDE6"/>
    <a:srgbClr val="739AD5"/>
    <a:srgbClr val="CADDEA"/>
    <a:srgbClr val="D6E5E7"/>
    <a:srgbClr val="CCE5E7"/>
    <a:srgbClr val="C5D7E5"/>
    <a:srgbClr val="C6CBBF"/>
    <a:srgbClr val="CBD9CF"/>
    <a:srgbClr val="5F7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0"/>
    <p:restoredTop sz="85028"/>
  </p:normalViewPr>
  <p:slideViewPr>
    <p:cSldViewPr snapToGrid="0" snapToObjects="1">
      <p:cViewPr varScale="1">
        <p:scale>
          <a:sx n="73" d="100"/>
          <a:sy n="73" d="100"/>
        </p:scale>
        <p:origin x="1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CF1B0-D6E9-E04E-A58C-D26A2C7D3A2E}" type="datetimeFigureOut">
              <a:rPr lang="en-DE" smtClean="0"/>
              <a:t>15.11.21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629A4-EEEF-8F47-9E52-0DC52C92BF9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7808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29A4-EEEF-8F47-9E52-0DC52C92BF93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8580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29A4-EEEF-8F47-9E52-0DC52C92BF93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1400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29A4-EEEF-8F47-9E52-0DC52C92BF93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9907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29A4-EEEF-8F47-9E52-0DC52C92BF93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3190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9278-C16A-AE4B-B0BB-2CEECAA5D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2BB86-F711-D145-9A6E-F2E1391FF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87E63-8ECA-824B-82DC-63DDAFEE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132B-ADAB-A74A-865A-0E67A3659EEA}" type="datetime1">
              <a:rPr lang="de-DE" smtClean="0"/>
              <a:t>15.11.21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0E249-2159-8049-821F-99E41573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Twins for Cities and Regions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68E63-A9F2-9D44-87E9-53EE0FA2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60FD-8AD8-0543-B9BF-34B0E5ED07C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5502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44DB-7967-7042-89F4-BB14AAE5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A8C49-9F19-494E-AFF2-2860C327E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3C038-C78D-4A46-B890-F90020DC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2B8D-D82D-AD4B-9400-F571141269E7}" type="datetime1">
              <a:rPr lang="de-DE" smtClean="0"/>
              <a:t>15.11.21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49D46-85CD-A342-8E66-24558E1CC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Twins for Cities and Regions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3542-B4FA-D94B-80D0-4C50287B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60FD-8AD8-0543-B9BF-34B0E5ED07C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9683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29956-49A3-134C-B4B1-A9981260E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9FF6F-078A-5D4C-A0C8-B7A3E0697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BDF35-4EC1-BB4A-8E2B-E8127A34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94-4C10-2247-9623-39AF3609AADE}" type="datetime1">
              <a:rPr lang="de-DE" smtClean="0"/>
              <a:t>15.11.21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92D6A-0DF2-334B-BD75-9D776DF5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Twins for Cities and Regions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2154C-6CC6-8743-AA67-B77626DB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60FD-8AD8-0543-B9BF-34B0E5ED07C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4901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2F80-2A05-6546-8B3D-DCC70045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60745-E860-2C4B-A100-7B6EB8676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62801-208F-B247-8300-0DDF8E06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B83B-74DD-FF4D-9A11-EA85A15F0885}" type="datetime1">
              <a:rPr lang="de-DE" smtClean="0"/>
              <a:t>15.11.21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2462A-3002-1D47-8A0A-A51B2934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Twins for Cities and Regions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D293B-BCA5-ED4B-A3A3-3B0F05F0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60FD-8AD8-0543-B9BF-34B0E5ED07C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3148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B566D-1FE4-9447-A713-5ACF15C4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88448-10D1-7748-B96B-F0EAE2107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39A6E-B30E-6D47-9D88-A32184E9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AFB1-BC61-3540-8B71-C8EF84D03E95}" type="datetime1">
              <a:rPr lang="de-DE" smtClean="0"/>
              <a:t>15.11.21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25C68-A9BA-0746-9803-AC0CB81D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Twins for Cities and Regions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459B5-FE94-234B-B40F-D51513C0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60FD-8AD8-0543-B9BF-34B0E5ED07C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5053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13A0-2167-7245-A991-B242CF78B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A2AE9-A284-AE48-B67C-CF28BB69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67279-281D-0643-92AA-B418F2975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AE6C3-BAD1-824B-AAE8-C4200608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A3A1-2EAE-504C-AE1D-7E963DDDABFF}" type="datetime1">
              <a:rPr lang="de-DE" smtClean="0"/>
              <a:t>15.11.21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71D94-2C38-6F43-A8C0-E444E258E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Twins for Cities and Regions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9F017-0CDF-D644-8880-0FF7A485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60FD-8AD8-0543-B9BF-34B0E5ED07C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6018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F883-1668-D645-82FA-271A9376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8DB02-73CC-7344-A346-F450DC41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49C1B-A515-864F-95D8-18C013899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9756E-B066-904E-AD99-8B4355326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88D0F-36DE-1D40-8FA1-838C88EE6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DBEBC-F48E-D544-B167-592A80F6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5F8E-4292-FB43-8698-8FC2C31450DC}" type="datetime1">
              <a:rPr lang="de-DE" smtClean="0"/>
              <a:t>15.11.21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86D618-DFC6-4344-BA1C-D301AA73A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Twins for Cities and Regions</a:t>
            </a:r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153CA-7B71-9948-A380-FA895453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60FD-8AD8-0543-B9BF-34B0E5ED07C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2775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55C0-D644-064B-B4E5-E5943611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2786D-926A-DB47-9373-D473BBF4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B960-E85C-6A47-8DBC-300B2CCE9476}" type="datetime1">
              <a:rPr lang="de-DE" smtClean="0"/>
              <a:t>15.11.21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48099-FC9A-3447-8368-B0FA12B0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Twins for Cities and Regions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15A8A-C854-F44A-9EDF-B51D8D25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60FD-8AD8-0543-B9BF-34B0E5ED07C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5383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6A803-0BEC-654E-ADB8-A7CD12F0C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DE61-4B96-8D4B-A41F-1C956C8FACA3}" type="datetime1">
              <a:rPr lang="de-DE" smtClean="0"/>
              <a:t>15.11.21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65C0F-ACA7-1D4F-A48F-34DD2141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Twins for Cities and Regions</a:t>
            </a:r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8F61C-3152-3440-BCC8-A14E58AA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60FD-8AD8-0543-B9BF-34B0E5ED07C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7211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1277-07DB-5646-BEFA-934CB296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276CB-C238-7E4A-B51C-4698D8506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75346-013E-A94E-B132-3C472B389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51037-1696-AF44-8341-4890D5DD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5AD9-D18A-2B46-89D7-BC9E7A3F0A51}" type="datetime1">
              <a:rPr lang="de-DE" smtClean="0"/>
              <a:t>15.11.21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D5538-2853-4045-AC87-0055D909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Twins for Cities and Regions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3653B-76E5-D74B-9D47-5761A93B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60FD-8AD8-0543-B9BF-34B0E5ED07C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9246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4F993-EB77-A646-976A-600268D1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B6891F-1ABF-2045-900C-1072BEB4C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E085B-F03B-6645-BB27-C6DAD2006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9CDEB-A9B1-3A49-9EB8-97AF637C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FF35-82D1-424D-8FD9-B02CDEE81A34}" type="datetime1">
              <a:rPr lang="de-DE" smtClean="0"/>
              <a:t>15.11.21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28901-642F-1342-9F5C-4CB9E1C3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Twins for Cities and Regions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BA2F0-C295-D14E-B55E-2CE13963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60FD-8AD8-0543-B9BF-34B0E5ED07C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1827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F7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2E4B9D-64C1-8041-BF5B-F4AB5934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937AD-CB28-944E-88C9-AD4B60CFC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429B8-8EB4-9249-BD99-8F5CBBBF1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57CD-397D-E74F-93A8-4E42E0AC4A68}" type="datetime1">
              <a:rPr lang="de-DE" smtClean="0"/>
              <a:t>15.11.21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ABC28-EBD6-5C4F-804B-B7A3C4CB0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Digital Twins for Cities and Regions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496B4-8E35-4E4C-A1EC-A0D7E122F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060FD-8AD8-0543-B9BF-34B0E5ED07C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602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D85D11-DC16-154A-BA7B-9BF1C0A81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92" t="10950" r="21411" b="11053"/>
          <a:stretch/>
        </p:blipFill>
        <p:spPr>
          <a:xfrm>
            <a:off x="447040" y="1097279"/>
            <a:ext cx="4632960" cy="4632961"/>
          </a:xfrm>
          <a:prstGeom prst="ellipse">
            <a:avLst/>
          </a:prstGeom>
          <a:effectLst>
            <a:outerShdw blurRad="451315" dist="1075" dir="5400000" sx="90000" sy="-19000" rotWithShape="0">
              <a:prstClr val="black">
                <a:alpha val="19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E4AB0-7D98-1144-BEBB-FD138E68D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0" y="1783080"/>
            <a:ext cx="7508240" cy="164592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Digital Twins for Cities and Regions</a:t>
            </a:r>
            <a:b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Global Challenges, Regional Initiatives, European Approaches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E3C23-2962-F744-B4FE-99AC506E9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8120" y="3658970"/>
            <a:ext cx="9144000" cy="1248931"/>
          </a:xfrm>
        </p:spPr>
        <p:txBody>
          <a:bodyPr>
            <a:normAutofit/>
          </a:bodyPr>
          <a:lstStyle/>
          <a:p>
            <a:r>
              <a:rPr lang="en-D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e</a:t>
            </a:r>
            <a:r>
              <a:rPr lang="en-DE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yla Kern, Dr. Fabian Dembski, Dr. Uwe Wössner</a:t>
            </a:r>
          </a:p>
          <a:p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High-Performance Computing </a:t>
            </a:r>
            <a:r>
              <a:rPr lang="en-GB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Center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Stuttgart </a:t>
            </a:r>
          </a:p>
          <a:p>
            <a:endParaRPr lang="en-DE" sz="1800" dirty="0">
              <a:latin typeface="Avenir Book" panose="02000503020000020003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1A8F3-F03B-8148-A79A-CAE5382D6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58" y="6114370"/>
            <a:ext cx="1733716" cy="5808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7633CFB-78A2-9144-A649-7CF270AEDFEC}"/>
              </a:ext>
            </a:extLst>
          </p:cNvPr>
          <p:cNvSpPr txBox="1">
            <a:spLocks/>
          </p:cNvSpPr>
          <p:nvPr/>
        </p:nvSpPr>
        <p:spPr>
          <a:xfrm>
            <a:off x="1524000" y="446880"/>
            <a:ext cx="9144000" cy="567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</a:rPr>
              <a:t>2021 EU Conference on Modelling for Policy Support 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088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2615-8A89-FD40-B9DE-0E388B02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Digitalization in planning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7D852C-7D90-3D4D-A6EE-951324CC0AB3}"/>
              </a:ext>
            </a:extLst>
          </p:cNvPr>
          <p:cNvSpPr/>
          <p:nvPr/>
        </p:nvSpPr>
        <p:spPr>
          <a:xfrm>
            <a:off x="4797468" y="2843408"/>
            <a:ext cx="2467628" cy="24676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B74E4DE8-8908-574C-9F6E-AE0F165CCD0D}"/>
              </a:ext>
            </a:extLst>
          </p:cNvPr>
          <p:cNvSpPr/>
          <p:nvPr/>
        </p:nvSpPr>
        <p:spPr>
          <a:xfrm>
            <a:off x="4035425" y="2208721"/>
            <a:ext cx="3664148" cy="2316414"/>
          </a:xfrm>
          <a:custGeom>
            <a:avLst/>
            <a:gdLst>
              <a:gd name="connsiteX0" fmla="*/ 0 w 2993720"/>
              <a:gd name="connsiteY0" fmla="*/ 1578280 h 3156559"/>
              <a:gd name="connsiteX1" fmla="*/ 1120765 w 2993720"/>
              <a:gd name="connsiteY1" fmla="*/ 50630 h 3156559"/>
              <a:gd name="connsiteX2" fmla="*/ 2837237 w 2993720"/>
              <a:gd name="connsiteY2" fmla="*/ 875717 h 3156559"/>
              <a:gd name="connsiteX3" fmla="*/ 2751397 w 2993720"/>
              <a:gd name="connsiteY3" fmla="*/ 920710 h 3156559"/>
              <a:gd name="connsiteX4" fmla="*/ 1143923 w 2993720"/>
              <a:gd name="connsiteY4" fmla="*/ 144694 h 3156559"/>
              <a:gd name="connsiteX5" fmla="*/ 96848 w 2993720"/>
              <a:gd name="connsiteY5" fmla="*/ 1578280 h 3156559"/>
              <a:gd name="connsiteX6" fmla="*/ 0 w 2993720"/>
              <a:gd name="connsiteY6" fmla="*/ 1578280 h 3156559"/>
              <a:gd name="connsiteX0" fmla="*/ 0 w 2837237"/>
              <a:gd name="connsiteY0" fmla="*/ 1578458 h 1727141"/>
              <a:gd name="connsiteX1" fmla="*/ 1120765 w 2837237"/>
              <a:gd name="connsiteY1" fmla="*/ 50808 h 1727141"/>
              <a:gd name="connsiteX2" fmla="*/ 2837237 w 2837237"/>
              <a:gd name="connsiteY2" fmla="*/ 875895 h 1727141"/>
              <a:gd name="connsiteX3" fmla="*/ 2751397 w 2837237"/>
              <a:gd name="connsiteY3" fmla="*/ 920888 h 1727141"/>
              <a:gd name="connsiteX4" fmla="*/ 1143923 w 2837237"/>
              <a:gd name="connsiteY4" fmla="*/ 144872 h 1727141"/>
              <a:gd name="connsiteX5" fmla="*/ 96848 w 2837237"/>
              <a:gd name="connsiteY5" fmla="*/ 1578458 h 1727141"/>
              <a:gd name="connsiteX6" fmla="*/ 0 w 2837237"/>
              <a:gd name="connsiteY6" fmla="*/ 1578458 h 1727141"/>
              <a:gd name="connsiteX0" fmla="*/ 0 w 2837237"/>
              <a:gd name="connsiteY0" fmla="*/ 1578458 h 1947191"/>
              <a:gd name="connsiteX1" fmla="*/ 1120765 w 2837237"/>
              <a:gd name="connsiteY1" fmla="*/ 50808 h 1947191"/>
              <a:gd name="connsiteX2" fmla="*/ 2837237 w 2837237"/>
              <a:gd name="connsiteY2" fmla="*/ 875895 h 1947191"/>
              <a:gd name="connsiteX3" fmla="*/ 2751397 w 2837237"/>
              <a:gd name="connsiteY3" fmla="*/ 920888 h 1947191"/>
              <a:gd name="connsiteX4" fmla="*/ 1143923 w 2837237"/>
              <a:gd name="connsiteY4" fmla="*/ 144872 h 1947191"/>
              <a:gd name="connsiteX5" fmla="*/ 96848 w 2837237"/>
              <a:gd name="connsiteY5" fmla="*/ 1578458 h 1947191"/>
              <a:gd name="connsiteX6" fmla="*/ 0 w 2837237"/>
              <a:gd name="connsiteY6" fmla="*/ 1578458 h 1947191"/>
              <a:gd name="connsiteX0" fmla="*/ 74818 w 2912055"/>
              <a:gd name="connsiteY0" fmla="*/ 1578458 h 1941041"/>
              <a:gd name="connsiteX1" fmla="*/ 1195583 w 2912055"/>
              <a:gd name="connsiteY1" fmla="*/ 50808 h 1941041"/>
              <a:gd name="connsiteX2" fmla="*/ 2912055 w 2912055"/>
              <a:gd name="connsiteY2" fmla="*/ 875895 h 1941041"/>
              <a:gd name="connsiteX3" fmla="*/ 2826215 w 2912055"/>
              <a:gd name="connsiteY3" fmla="*/ 920888 h 1941041"/>
              <a:gd name="connsiteX4" fmla="*/ 1218741 w 2912055"/>
              <a:gd name="connsiteY4" fmla="*/ 144872 h 1941041"/>
              <a:gd name="connsiteX5" fmla="*/ 171666 w 2912055"/>
              <a:gd name="connsiteY5" fmla="*/ 1578458 h 1941041"/>
              <a:gd name="connsiteX6" fmla="*/ 111541 w 2912055"/>
              <a:gd name="connsiteY6" fmla="*/ 1941041 h 1941041"/>
              <a:gd name="connsiteX7" fmla="*/ 74818 w 2912055"/>
              <a:gd name="connsiteY7" fmla="*/ 1578458 h 1941041"/>
              <a:gd name="connsiteX0" fmla="*/ 74818 w 2912055"/>
              <a:gd name="connsiteY0" fmla="*/ 1578458 h 1941041"/>
              <a:gd name="connsiteX1" fmla="*/ 1195583 w 2912055"/>
              <a:gd name="connsiteY1" fmla="*/ 50808 h 1941041"/>
              <a:gd name="connsiteX2" fmla="*/ 2912055 w 2912055"/>
              <a:gd name="connsiteY2" fmla="*/ 875895 h 1941041"/>
              <a:gd name="connsiteX3" fmla="*/ 2826215 w 2912055"/>
              <a:gd name="connsiteY3" fmla="*/ 920888 h 1941041"/>
              <a:gd name="connsiteX4" fmla="*/ 1218741 w 2912055"/>
              <a:gd name="connsiteY4" fmla="*/ 144872 h 1941041"/>
              <a:gd name="connsiteX5" fmla="*/ 171666 w 2912055"/>
              <a:gd name="connsiteY5" fmla="*/ 1578458 h 1941041"/>
              <a:gd name="connsiteX6" fmla="*/ 111541 w 2912055"/>
              <a:gd name="connsiteY6" fmla="*/ 1941041 h 1941041"/>
              <a:gd name="connsiteX7" fmla="*/ 74818 w 2912055"/>
              <a:gd name="connsiteY7" fmla="*/ 1578458 h 1941041"/>
              <a:gd name="connsiteX0" fmla="*/ 74818 w 2912055"/>
              <a:gd name="connsiteY0" fmla="*/ 1578458 h 1944644"/>
              <a:gd name="connsiteX1" fmla="*/ 1195583 w 2912055"/>
              <a:gd name="connsiteY1" fmla="*/ 50808 h 1944644"/>
              <a:gd name="connsiteX2" fmla="*/ 2912055 w 2912055"/>
              <a:gd name="connsiteY2" fmla="*/ 875895 h 1944644"/>
              <a:gd name="connsiteX3" fmla="*/ 2826215 w 2912055"/>
              <a:gd name="connsiteY3" fmla="*/ 920888 h 1944644"/>
              <a:gd name="connsiteX4" fmla="*/ 1218741 w 2912055"/>
              <a:gd name="connsiteY4" fmla="*/ 144872 h 1944644"/>
              <a:gd name="connsiteX5" fmla="*/ 171666 w 2912055"/>
              <a:gd name="connsiteY5" fmla="*/ 1578458 h 1944644"/>
              <a:gd name="connsiteX6" fmla="*/ 263197 w 2912055"/>
              <a:gd name="connsiteY6" fmla="*/ 1753700 h 1944644"/>
              <a:gd name="connsiteX7" fmla="*/ 111541 w 2912055"/>
              <a:gd name="connsiteY7" fmla="*/ 1941041 h 1944644"/>
              <a:gd name="connsiteX8" fmla="*/ 74818 w 2912055"/>
              <a:gd name="connsiteY8" fmla="*/ 1578458 h 1944644"/>
              <a:gd name="connsiteX0" fmla="*/ 74818 w 2912055"/>
              <a:gd name="connsiteY0" fmla="*/ 1578458 h 1942757"/>
              <a:gd name="connsiteX1" fmla="*/ 1195583 w 2912055"/>
              <a:gd name="connsiteY1" fmla="*/ 50808 h 1942757"/>
              <a:gd name="connsiteX2" fmla="*/ 2912055 w 2912055"/>
              <a:gd name="connsiteY2" fmla="*/ 875895 h 1942757"/>
              <a:gd name="connsiteX3" fmla="*/ 2826215 w 2912055"/>
              <a:gd name="connsiteY3" fmla="*/ 920888 h 1942757"/>
              <a:gd name="connsiteX4" fmla="*/ 1218741 w 2912055"/>
              <a:gd name="connsiteY4" fmla="*/ 144872 h 1942757"/>
              <a:gd name="connsiteX5" fmla="*/ 171666 w 2912055"/>
              <a:gd name="connsiteY5" fmla="*/ 1578458 h 1942757"/>
              <a:gd name="connsiteX6" fmla="*/ 334565 w 2912055"/>
              <a:gd name="connsiteY6" fmla="*/ 1557438 h 1942757"/>
              <a:gd name="connsiteX7" fmla="*/ 111541 w 2912055"/>
              <a:gd name="connsiteY7" fmla="*/ 1941041 h 1942757"/>
              <a:gd name="connsiteX8" fmla="*/ 74818 w 2912055"/>
              <a:gd name="connsiteY8" fmla="*/ 1578458 h 1942757"/>
              <a:gd name="connsiteX0" fmla="*/ 74818 w 2912055"/>
              <a:gd name="connsiteY0" fmla="*/ 1578458 h 1944243"/>
              <a:gd name="connsiteX1" fmla="*/ 1195583 w 2912055"/>
              <a:gd name="connsiteY1" fmla="*/ 50808 h 1944243"/>
              <a:gd name="connsiteX2" fmla="*/ 2912055 w 2912055"/>
              <a:gd name="connsiteY2" fmla="*/ 875895 h 1944243"/>
              <a:gd name="connsiteX3" fmla="*/ 2826215 w 2912055"/>
              <a:gd name="connsiteY3" fmla="*/ 920888 h 1944243"/>
              <a:gd name="connsiteX4" fmla="*/ 1218741 w 2912055"/>
              <a:gd name="connsiteY4" fmla="*/ 144872 h 1944243"/>
              <a:gd name="connsiteX5" fmla="*/ 171666 w 2912055"/>
              <a:gd name="connsiteY5" fmla="*/ 1578458 h 1944243"/>
              <a:gd name="connsiteX6" fmla="*/ 334565 w 2912055"/>
              <a:gd name="connsiteY6" fmla="*/ 1557438 h 1944243"/>
              <a:gd name="connsiteX7" fmla="*/ 111541 w 2912055"/>
              <a:gd name="connsiteY7" fmla="*/ 1941041 h 1944243"/>
              <a:gd name="connsiteX8" fmla="*/ 74818 w 2912055"/>
              <a:gd name="connsiteY8" fmla="*/ 1578458 h 1944243"/>
              <a:gd name="connsiteX0" fmla="*/ 74818 w 2912055"/>
              <a:gd name="connsiteY0" fmla="*/ 1578458 h 1941041"/>
              <a:gd name="connsiteX1" fmla="*/ 1195583 w 2912055"/>
              <a:gd name="connsiteY1" fmla="*/ 50808 h 1941041"/>
              <a:gd name="connsiteX2" fmla="*/ 2912055 w 2912055"/>
              <a:gd name="connsiteY2" fmla="*/ 875895 h 1941041"/>
              <a:gd name="connsiteX3" fmla="*/ 2826215 w 2912055"/>
              <a:gd name="connsiteY3" fmla="*/ 920888 h 1941041"/>
              <a:gd name="connsiteX4" fmla="*/ 1218741 w 2912055"/>
              <a:gd name="connsiteY4" fmla="*/ 144872 h 1941041"/>
              <a:gd name="connsiteX5" fmla="*/ 171666 w 2912055"/>
              <a:gd name="connsiteY5" fmla="*/ 1578458 h 1941041"/>
              <a:gd name="connsiteX6" fmla="*/ 334565 w 2912055"/>
              <a:gd name="connsiteY6" fmla="*/ 1557438 h 1941041"/>
              <a:gd name="connsiteX7" fmla="*/ 111541 w 2912055"/>
              <a:gd name="connsiteY7" fmla="*/ 1941041 h 1941041"/>
              <a:gd name="connsiteX8" fmla="*/ 74818 w 2912055"/>
              <a:gd name="connsiteY8" fmla="*/ 1578458 h 1941041"/>
              <a:gd name="connsiteX0" fmla="*/ 74818 w 2912055"/>
              <a:gd name="connsiteY0" fmla="*/ 1578458 h 1941041"/>
              <a:gd name="connsiteX1" fmla="*/ 1195583 w 2912055"/>
              <a:gd name="connsiteY1" fmla="*/ 50808 h 1941041"/>
              <a:gd name="connsiteX2" fmla="*/ 2912055 w 2912055"/>
              <a:gd name="connsiteY2" fmla="*/ 875895 h 1941041"/>
              <a:gd name="connsiteX3" fmla="*/ 2826215 w 2912055"/>
              <a:gd name="connsiteY3" fmla="*/ 920888 h 1941041"/>
              <a:gd name="connsiteX4" fmla="*/ 1218741 w 2912055"/>
              <a:gd name="connsiteY4" fmla="*/ 144872 h 1941041"/>
              <a:gd name="connsiteX5" fmla="*/ 171666 w 2912055"/>
              <a:gd name="connsiteY5" fmla="*/ 1578458 h 1941041"/>
              <a:gd name="connsiteX6" fmla="*/ 334565 w 2912055"/>
              <a:gd name="connsiteY6" fmla="*/ 1557438 h 1941041"/>
              <a:gd name="connsiteX7" fmla="*/ 111541 w 2912055"/>
              <a:gd name="connsiteY7" fmla="*/ 1941041 h 1941041"/>
              <a:gd name="connsiteX8" fmla="*/ 74818 w 2912055"/>
              <a:gd name="connsiteY8" fmla="*/ 1578458 h 1941041"/>
              <a:gd name="connsiteX0" fmla="*/ 74818 w 2912055"/>
              <a:gd name="connsiteY0" fmla="*/ 1578458 h 1941041"/>
              <a:gd name="connsiteX1" fmla="*/ 1195583 w 2912055"/>
              <a:gd name="connsiteY1" fmla="*/ 50808 h 1941041"/>
              <a:gd name="connsiteX2" fmla="*/ 2912055 w 2912055"/>
              <a:gd name="connsiteY2" fmla="*/ 875895 h 1941041"/>
              <a:gd name="connsiteX3" fmla="*/ 2826215 w 2912055"/>
              <a:gd name="connsiteY3" fmla="*/ 920888 h 1941041"/>
              <a:gd name="connsiteX4" fmla="*/ 1218741 w 2912055"/>
              <a:gd name="connsiteY4" fmla="*/ 144872 h 1941041"/>
              <a:gd name="connsiteX5" fmla="*/ 171666 w 2912055"/>
              <a:gd name="connsiteY5" fmla="*/ 1578458 h 1941041"/>
              <a:gd name="connsiteX6" fmla="*/ 334565 w 2912055"/>
              <a:gd name="connsiteY6" fmla="*/ 1557438 h 1941041"/>
              <a:gd name="connsiteX7" fmla="*/ 111541 w 2912055"/>
              <a:gd name="connsiteY7" fmla="*/ 1941041 h 1941041"/>
              <a:gd name="connsiteX8" fmla="*/ 74818 w 2912055"/>
              <a:gd name="connsiteY8" fmla="*/ 1578458 h 1941041"/>
              <a:gd name="connsiteX0" fmla="*/ 115222 w 2952459"/>
              <a:gd name="connsiteY0" fmla="*/ 1578458 h 1944652"/>
              <a:gd name="connsiteX1" fmla="*/ 1235987 w 2952459"/>
              <a:gd name="connsiteY1" fmla="*/ 50808 h 1944652"/>
              <a:gd name="connsiteX2" fmla="*/ 2952459 w 2952459"/>
              <a:gd name="connsiteY2" fmla="*/ 875895 h 1944652"/>
              <a:gd name="connsiteX3" fmla="*/ 2866619 w 2952459"/>
              <a:gd name="connsiteY3" fmla="*/ 920888 h 1944652"/>
              <a:gd name="connsiteX4" fmla="*/ 1259145 w 2952459"/>
              <a:gd name="connsiteY4" fmla="*/ 144872 h 1944652"/>
              <a:gd name="connsiteX5" fmla="*/ 212070 w 2952459"/>
              <a:gd name="connsiteY5" fmla="*/ 1578458 h 1944652"/>
              <a:gd name="connsiteX6" fmla="*/ 374969 w 2952459"/>
              <a:gd name="connsiteY6" fmla="*/ 1557438 h 1944652"/>
              <a:gd name="connsiteX7" fmla="*/ 151945 w 2952459"/>
              <a:gd name="connsiteY7" fmla="*/ 1941041 h 1944652"/>
              <a:gd name="connsiteX8" fmla="*/ 40432 w 2952459"/>
              <a:gd name="connsiteY8" fmla="*/ 1740319 h 1944652"/>
              <a:gd name="connsiteX9" fmla="*/ 115222 w 2952459"/>
              <a:gd name="connsiteY9" fmla="*/ 1578458 h 1944652"/>
              <a:gd name="connsiteX0" fmla="*/ 152118 w 2989355"/>
              <a:gd name="connsiteY0" fmla="*/ 1578458 h 1942968"/>
              <a:gd name="connsiteX1" fmla="*/ 1272883 w 2989355"/>
              <a:gd name="connsiteY1" fmla="*/ 50808 h 1942968"/>
              <a:gd name="connsiteX2" fmla="*/ 2989355 w 2989355"/>
              <a:gd name="connsiteY2" fmla="*/ 875895 h 1942968"/>
              <a:gd name="connsiteX3" fmla="*/ 2903515 w 2989355"/>
              <a:gd name="connsiteY3" fmla="*/ 920888 h 1942968"/>
              <a:gd name="connsiteX4" fmla="*/ 1296041 w 2989355"/>
              <a:gd name="connsiteY4" fmla="*/ 144872 h 1942968"/>
              <a:gd name="connsiteX5" fmla="*/ 248966 w 2989355"/>
              <a:gd name="connsiteY5" fmla="*/ 1578458 h 1942968"/>
              <a:gd name="connsiteX6" fmla="*/ 411865 w 2989355"/>
              <a:gd name="connsiteY6" fmla="*/ 1557438 h 1942968"/>
              <a:gd name="connsiteX7" fmla="*/ 188841 w 2989355"/>
              <a:gd name="connsiteY7" fmla="*/ 1941041 h 1942968"/>
              <a:gd name="connsiteX8" fmla="*/ 10421 w 2989355"/>
              <a:gd name="connsiteY8" fmla="*/ 1570820 h 1942968"/>
              <a:gd name="connsiteX9" fmla="*/ 152118 w 2989355"/>
              <a:gd name="connsiteY9" fmla="*/ 1578458 h 1942968"/>
              <a:gd name="connsiteX0" fmla="*/ 152118 w 2989355"/>
              <a:gd name="connsiteY0" fmla="*/ 1578458 h 1911926"/>
              <a:gd name="connsiteX1" fmla="*/ 1272883 w 2989355"/>
              <a:gd name="connsiteY1" fmla="*/ 50808 h 1911926"/>
              <a:gd name="connsiteX2" fmla="*/ 2989355 w 2989355"/>
              <a:gd name="connsiteY2" fmla="*/ 875895 h 1911926"/>
              <a:gd name="connsiteX3" fmla="*/ 2903515 w 2989355"/>
              <a:gd name="connsiteY3" fmla="*/ 920888 h 1911926"/>
              <a:gd name="connsiteX4" fmla="*/ 1296041 w 2989355"/>
              <a:gd name="connsiteY4" fmla="*/ 144872 h 1911926"/>
              <a:gd name="connsiteX5" fmla="*/ 248966 w 2989355"/>
              <a:gd name="connsiteY5" fmla="*/ 1578458 h 1911926"/>
              <a:gd name="connsiteX6" fmla="*/ 411865 w 2989355"/>
              <a:gd name="connsiteY6" fmla="*/ 1557438 h 1911926"/>
              <a:gd name="connsiteX7" fmla="*/ 228985 w 2989355"/>
              <a:gd name="connsiteY7" fmla="*/ 1909818 h 1911926"/>
              <a:gd name="connsiteX8" fmla="*/ 10421 w 2989355"/>
              <a:gd name="connsiteY8" fmla="*/ 1570820 h 1911926"/>
              <a:gd name="connsiteX9" fmla="*/ 152118 w 2989355"/>
              <a:gd name="connsiteY9" fmla="*/ 1578458 h 1911926"/>
              <a:gd name="connsiteX0" fmla="*/ 152118 w 2989355"/>
              <a:gd name="connsiteY0" fmla="*/ 1578458 h 1876496"/>
              <a:gd name="connsiteX1" fmla="*/ 1272883 w 2989355"/>
              <a:gd name="connsiteY1" fmla="*/ 50808 h 1876496"/>
              <a:gd name="connsiteX2" fmla="*/ 2989355 w 2989355"/>
              <a:gd name="connsiteY2" fmla="*/ 875895 h 1876496"/>
              <a:gd name="connsiteX3" fmla="*/ 2903515 w 2989355"/>
              <a:gd name="connsiteY3" fmla="*/ 920888 h 1876496"/>
              <a:gd name="connsiteX4" fmla="*/ 1296041 w 2989355"/>
              <a:gd name="connsiteY4" fmla="*/ 144872 h 1876496"/>
              <a:gd name="connsiteX5" fmla="*/ 248966 w 2989355"/>
              <a:gd name="connsiteY5" fmla="*/ 1578458 h 1876496"/>
              <a:gd name="connsiteX6" fmla="*/ 411865 w 2989355"/>
              <a:gd name="connsiteY6" fmla="*/ 1557438 h 1876496"/>
              <a:gd name="connsiteX7" fmla="*/ 255748 w 2989355"/>
              <a:gd name="connsiteY7" fmla="*/ 1874134 h 1876496"/>
              <a:gd name="connsiteX8" fmla="*/ 10421 w 2989355"/>
              <a:gd name="connsiteY8" fmla="*/ 1570820 h 1876496"/>
              <a:gd name="connsiteX9" fmla="*/ 152118 w 2989355"/>
              <a:gd name="connsiteY9" fmla="*/ 1578458 h 1876496"/>
              <a:gd name="connsiteX0" fmla="*/ 152118 w 2989355"/>
              <a:gd name="connsiteY0" fmla="*/ 1578458 h 1876858"/>
              <a:gd name="connsiteX1" fmla="*/ 1272883 w 2989355"/>
              <a:gd name="connsiteY1" fmla="*/ 50808 h 1876858"/>
              <a:gd name="connsiteX2" fmla="*/ 2989355 w 2989355"/>
              <a:gd name="connsiteY2" fmla="*/ 875895 h 1876858"/>
              <a:gd name="connsiteX3" fmla="*/ 2903515 w 2989355"/>
              <a:gd name="connsiteY3" fmla="*/ 920888 h 1876858"/>
              <a:gd name="connsiteX4" fmla="*/ 1296041 w 2989355"/>
              <a:gd name="connsiteY4" fmla="*/ 144872 h 1876858"/>
              <a:gd name="connsiteX5" fmla="*/ 248966 w 2989355"/>
              <a:gd name="connsiteY5" fmla="*/ 1578458 h 1876858"/>
              <a:gd name="connsiteX6" fmla="*/ 411865 w 2989355"/>
              <a:gd name="connsiteY6" fmla="*/ 1557438 h 1876858"/>
              <a:gd name="connsiteX7" fmla="*/ 255748 w 2989355"/>
              <a:gd name="connsiteY7" fmla="*/ 1874134 h 1876858"/>
              <a:gd name="connsiteX8" fmla="*/ 10421 w 2989355"/>
              <a:gd name="connsiteY8" fmla="*/ 1570820 h 1876858"/>
              <a:gd name="connsiteX9" fmla="*/ 152118 w 2989355"/>
              <a:gd name="connsiteY9" fmla="*/ 1578458 h 1876858"/>
              <a:gd name="connsiteX0" fmla="*/ 141697 w 2978934"/>
              <a:gd name="connsiteY0" fmla="*/ 1578458 h 1876858"/>
              <a:gd name="connsiteX1" fmla="*/ 1262462 w 2978934"/>
              <a:gd name="connsiteY1" fmla="*/ 50808 h 1876858"/>
              <a:gd name="connsiteX2" fmla="*/ 2978934 w 2978934"/>
              <a:gd name="connsiteY2" fmla="*/ 875895 h 1876858"/>
              <a:gd name="connsiteX3" fmla="*/ 2893094 w 2978934"/>
              <a:gd name="connsiteY3" fmla="*/ 920888 h 1876858"/>
              <a:gd name="connsiteX4" fmla="*/ 1285620 w 2978934"/>
              <a:gd name="connsiteY4" fmla="*/ 144872 h 1876858"/>
              <a:gd name="connsiteX5" fmla="*/ 238545 w 2978934"/>
              <a:gd name="connsiteY5" fmla="*/ 1578458 h 1876858"/>
              <a:gd name="connsiteX6" fmla="*/ 401444 w 2978934"/>
              <a:gd name="connsiteY6" fmla="*/ 1557438 h 1876858"/>
              <a:gd name="connsiteX7" fmla="*/ 245327 w 2978934"/>
              <a:gd name="connsiteY7" fmla="*/ 1874134 h 1876858"/>
              <a:gd name="connsiteX8" fmla="*/ 0 w 2978934"/>
              <a:gd name="connsiteY8" fmla="*/ 1570820 h 1876858"/>
              <a:gd name="connsiteX9" fmla="*/ 141697 w 2978934"/>
              <a:gd name="connsiteY9" fmla="*/ 1578458 h 1876858"/>
              <a:gd name="connsiteX0" fmla="*/ 141697 w 2978934"/>
              <a:gd name="connsiteY0" fmla="*/ 1578458 h 1876858"/>
              <a:gd name="connsiteX1" fmla="*/ 1262462 w 2978934"/>
              <a:gd name="connsiteY1" fmla="*/ 50808 h 1876858"/>
              <a:gd name="connsiteX2" fmla="*/ 2978934 w 2978934"/>
              <a:gd name="connsiteY2" fmla="*/ 875895 h 1876858"/>
              <a:gd name="connsiteX3" fmla="*/ 2893094 w 2978934"/>
              <a:gd name="connsiteY3" fmla="*/ 920888 h 1876858"/>
              <a:gd name="connsiteX4" fmla="*/ 1285620 w 2978934"/>
              <a:gd name="connsiteY4" fmla="*/ 144872 h 1876858"/>
              <a:gd name="connsiteX5" fmla="*/ 238545 w 2978934"/>
              <a:gd name="connsiteY5" fmla="*/ 1578458 h 1876858"/>
              <a:gd name="connsiteX6" fmla="*/ 401444 w 2978934"/>
              <a:gd name="connsiteY6" fmla="*/ 1557438 h 1876858"/>
              <a:gd name="connsiteX7" fmla="*/ 245327 w 2978934"/>
              <a:gd name="connsiteY7" fmla="*/ 1874134 h 1876858"/>
              <a:gd name="connsiteX8" fmla="*/ 0 w 2978934"/>
              <a:gd name="connsiteY8" fmla="*/ 1570820 h 1876858"/>
              <a:gd name="connsiteX9" fmla="*/ 141697 w 2978934"/>
              <a:gd name="connsiteY9" fmla="*/ 1578458 h 1876858"/>
              <a:gd name="connsiteX0" fmla="*/ 141697 w 2978934"/>
              <a:gd name="connsiteY0" fmla="*/ 1578458 h 1876858"/>
              <a:gd name="connsiteX1" fmla="*/ 1262462 w 2978934"/>
              <a:gd name="connsiteY1" fmla="*/ 50808 h 1876858"/>
              <a:gd name="connsiteX2" fmla="*/ 2978934 w 2978934"/>
              <a:gd name="connsiteY2" fmla="*/ 875895 h 1876858"/>
              <a:gd name="connsiteX3" fmla="*/ 2893094 w 2978934"/>
              <a:gd name="connsiteY3" fmla="*/ 920888 h 1876858"/>
              <a:gd name="connsiteX4" fmla="*/ 1285620 w 2978934"/>
              <a:gd name="connsiteY4" fmla="*/ 144872 h 1876858"/>
              <a:gd name="connsiteX5" fmla="*/ 238545 w 2978934"/>
              <a:gd name="connsiteY5" fmla="*/ 1578458 h 1876858"/>
              <a:gd name="connsiteX6" fmla="*/ 401444 w 2978934"/>
              <a:gd name="connsiteY6" fmla="*/ 1557438 h 1876858"/>
              <a:gd name="connsiteX7" fmla="*/ 245327 w 2978934"/>
              <a:gd name="connsiteY7" fmla="*/ 1874134 h 1876858"/>
              <a:gd name="connsiteX8" fmla="*/ 0 w 2978934"/>
              <a:gd name="connsiteY8" fmla="*/ 1570820 h 1876858"/>
              <a:gd name="connsiteX9" fmla="*/ 141697 w 2978934"/>
              <a:gd name="connsiteY9" fmla="*/ 1578458 h 1876858"/>
              <a:gd name="connsiteX0" fmla="*/ 141697 w 2978934"/>
              <a:gd name="connsiteY0" fmla="*/ 1578458 h 1876858"/>
              <a:gd name="connsiteX1" fmla="*/ 1262462 w 2978934"/>
              <a:gd name="connsiteY1" fmla="*/ 50808 h 1876858"/>
              <a:gd name="connsiteX2" fmla="*/ 2978934 w 2978934"/>
              <a:gd name="connsiteY2" fmla="*/ 875895 h 1876858"/>
              <a:gd name="connsiteX3" fmla="*/ 2893094 w 2978934"/>
              <a:gd name="connsiteY3" fmla="*/ 920888 h 1876858"/>
              <a:gd name="connsiteX4" fmla="*/ 1285620 w 2978934"/>
              <a:gd name="connsiteY4" fmla="*/ 144872 h 1876858"/>
              <a:gd name="connsiteX5" fmla="*/ 238545 w 2978934"/>
              <a:gd name="connsiteY5" fmla="*/ 1578458 h 1876858"/>
              <a:gd name="connsiteX6" fmla="*/ 401444 w 2978934"/>
              <a:gd name="connsiteY6" fmla="*/ 1557438 h 1876858"/>
              <a:gd name="connsiteX7" fmla="*/ 245327 w 2978934"/>
              <a:gd name="connsiteY7" fmla="*/ 1874134 h 1876858"/>
              <a:gd name="connsiteX8" fmla="*/ 0 w 2978934"/>
              <a:gd name="connsiteY8" fmla="*/ 1570820 h 1876858"/>
              <a:gd name="connsiteX9" fmla="*/ 141697 w 2978934"/>
              <a:gd name="connsiteY9" fmla="*/ 1578458 h 1876858"/>
              <a:gd name="connsiteX0" fmla="*/ 141697 w 2978934"/>
              <a:gd name="connsiteY0" fmla="*/ 1578458 h 1876858"/>
              <a:gd name="connsiteX1" fmla="*/ 1262462 w 2978934"/>
              <a:gd name="connsiteY1" fmla="*/ 50808 h 1876858"/>
              <a:gd name="connsiteX2" fmla="*/ 2978934 w 2978934"/>
              <a:gd name="connsiteY2" fmla="*/ 875895 h 1876858"/>
              <a:gd name="connsiteX3" fmla="*/ 2893094 w 2978934"/>
              <a:gd name="connsiteY3" fmla="*/ 920888 h 1876858"/>
              <a:gd name="connsiteX4" fmla="*/ 1285620 w 2978934"/>
              <a:gd name="connsiteY4" fmla="*/ 144872 h 1876858"/>
              <a:gd name="connsiteX5" fmla="*/ 238545 w 2978934"/>
              <a:gd name="connsiteY5" fmla="*/ 1578458 h 1876858"/>
              <a:gd name="connsiteX6" fmla="*/ 401444 w 2978934"/>
              <a:gd name="connsiteY6" fmla="*/ 1557438 h 1876858"/>
              <a:gd name="connsiteX7" fmla="*/ 245327 w 2978934"/>
              <a:gd name="connsiteY7" fmla="*/ 1874134 h 1876858"/>
              <a:gd name="connsiteX8" fmla="*/ 0 w 2978934"/>
              <a:gd name="connsiteY8" fmla="*/ 1570820 h 1876858"/>
              <a:gd name="connsiteX9" fmla="*/ 141697 w 2978934"/>
              <a:gd name="connsiteY9" fmla="*/ 1578458 h 1876858"/>
              <a:gd name="connsiteX0" fmla="*/ 141697 w 2978934"/>
              <a:gd name="connsiteY0" fmla="*/ 1578458 h 1876858"/>
              <a:gd name="connsiteX1" fmla="*/ 1262462 w 2978934"/>
              <a:gd name="connsiteY1" fmla="*/ 50808 h 1876858"/>
              <a:gd name="connsiteX2" fmla="*/ 2978934 w 2978934"/>
              <a:gd name="connsiteY2" fmla="*/ 875895 h 1876858"/>
              <a:gd name="connsiteX3" fmla="*/ 2893094 w 2978934"/>
              <a:gd name="connsiteY3" fmla="*/ 920888 h 1876858"/>
              <a:gd name="connsiteX4" fmla="*/ 1285620 w 2978934"/>
              <a:gd name="connsiteY4" fmla="*/ 144872 h 1876858"/>
              <a:gd name="connsiteX5" fmla="*/ 238545 w 2978934"/>
              <a:gd name="connsiteY5" fmla="*/ 1578458 h 1876858"/>
              <a:gd name="connsiteX6" fmla="*/ 401444 w 2978934"/>
              <a:gd name="connsiteY6" fmla="*/ 1557438 h 1876858"/>
              <a:gd name="connsiteX7" fmla="*/ 245327 w 2978934"/>
              <a:gd name="connsiteY7" fmla="*/ 1874134 h 1876858"/>
              <a:gd name="connsiteX8" fmla="*/ 0 w 2978934"/>
              <a:gd name="connsiteY8" fmla="*/ 1570820 h 1876858"/>
              <a:gd name="connsiteX9" fmla="*/ 141697 w 2978934"/>
              <a:gd name="connsiteY9" fmla="*/ 1578458 h 1876858"/>
              <a:gd name="connsiteX0" fmla="*/ 141697 w 2978934"/>
              <a:gd name="connsiteY0" fmla="*/ 1578458 h 1874134"/>
              <a:gd name="connsiteX1" fmla="*/ 1262462 w 2978934"/>
              <a:gd name="connsiteY1" fmla="*/ 50808 h 1874134"/>
              <a:gd name="connsiteX2" fmla="*/ 2978934 w 2978934"/>
              <a:gd name="connsiteY2" fmla="*/ 875895 h 1874134"/>
              <a:gd name="connsiteX3" fmla="*/ 2893094 w 2978934"/>
              <a:gd name="connsiteY3" fmla="*/ 920888 h 1874134"/>
              <a:gd name="connsiteX4" fmla="*/ 1285620 w 2978934"/>
              <a:gd name="connsiteY4" fmla="*/ 144872 h 1874134"/>
              <a:gd name="connsiteX5" fmla="*/ 238545 w 2978934"/>
              <a:gd name="connsiteY5" fmla="*/ 1578458 h 1874134"/>
              <a:gd name="connsiteX6" fmla="*/ 401444 w 2978934"/>
              <a:gd name="connsiteY6" fmla="*/ 1557438 h 1874134"/>
              <a:gd name="connsiteX7" fmla="*/ 245327 w 2978934"/>
              <a:gd name="connsiteY7" fmla="*/ 1874134 h 1874134"/>
              <a:gd name="connsiteX8" fmla="*/ 0 w 2978934"/>
              <a:gd name="connsiteY8" fmla="*/ 1570820 h 1874134"/>
              <a:gd name="connsiteX9" fmla="*/ 141697 w 2978934"/>
              <a:gd name="connsiteY9" fmla="*/ 1578458 h 1874134"/>
              <a:gd name="connsiteX0" fmla="*/ 141697 w 2978934"/>
              <a:gd name="connsiteY0" fmla="*/ 1578458 h 1887516"/>
              <a:gd name="connsiteX1" fmla="*/ 1262462 w 2978934"/>
              <a:gd name="connsiteY1" fmla="*/ 50808 h 1887516"/>
              <a:gd name="connsiteX2" fmla="*/ 2978934 w 2978934"/>
              <a:gd name="connsiteY2" fmla="*/ 875895 h 1887516"/>
              <a:gd name="connsiteX3" fmla="*/ 2893094 w 2978934"/>
              <a:gd name="connsiteY3" fmla="*/ 920888 h 1887516"/>
              <a:gd name="connsiteX4" fmla="*/ 1285620 w 2978934"/>
              <a:gd name="connsiteY4" fmla="*/ 144872 h 1887516"/>
              <a:gd name="connsiteX5" fmla="*/ 238545 w 2978934"/>
              <a:gd name="connsiteY5" fmla="*/ 1578458 h 1887516"/>
              <a:gd name="connsiteX6" fmla="*/ 401444 w 2978934"/>
              <a:gd name="connsiteY6" fmla="*/ 1557438 h 1887516"/>
              <a:gd name="connsiteX7" fmla="*/ 236406 w 2978934"/>
              <a:gd name="connsiteY7" fmla="*/ 1887516 h 1887516"/>
              <a:gd name="connsiteX8" fmla="*/ 0 w 2978934"/>
              <a:gd name="connsiteY8" fmla="*/ 1570820 h 1887516"/>
              <a:gd name="connsiteX9" fmla="*/ 141697 w 2978934"/>
              <a:gd name="connsiteY9" fmla="*/ 1578458 h 1887516"/>
              <a:gd name="connsiteX0" fmla="*/ 141697 w 2978934"/>
              <a:gd name="connsiteY0" fmla="*/ 1578458 h 1887516"/>
              <a:gd name="connsiteX1" fmla="*/ 1262462 w 2978934"/>
              <a:gd name="connsiteY1" fmla="*/ 50808 h 1887516"/>
              <a:gd name="connsiteX2" fmla="*/ 2978934 w 2978934"/>
              <a:gd name="connsiteY2" fmla="*/ 875895 h 1887516"/>
              <a:gd name="connsiteX3" fmla="*/ 2893094 w 2978934"/>
              <a:gd name="connsiteY3" fmla="*/ 920888 h 1887516"/>
              <a:gd name="connsiteX4" fmla="*/ 1285620 w 2978934"/>
              <a:gd name="connsiteY4" fmla="*/ 144872 h 1887516"/>
              <a:gd name="connsiteX5" fmla="*/ 238545 w 2978934"/>
              <a:gd name="connsiteY5" fmla="*/ 1578458 h 1887516"/>
              <a:gd name="connsiteX6" fmla="*/ 396983 w 2978934"/>
              <a:gd name="connsiteY6" fmla="*/ 1561898 h 1887516"/>
              <a:gd name="connsiteX7" fmla="*/ 236406 w 2978934"/>
              <a:gd name="connsiteY7" fmla="*/ 1887516 h 1887516"/>
              <a:gd name="connsiteX8" fmla="*/ 0 w 2978934"/>
              <a:gd name="connsiteY8" fmla="*/ 1570820 h 1887516"/>
              <a:gd name="connsiteX9" fmla="*/ 141697 w 2978934"/>
              <a:gd name="connsiteY9" fmla="*/ 1578458 h 1887516"/>
              <a:gd name="connsiteX0" fmla="*/ 141697 w 2978934"/>
              <a:gd name="connsiteY0" fmla="*/ 1578458 h 1887516"/>
              <a:gd name="connsiteX1" fmla="*/ 1262462 w 2978934"/>
              <a:gd name="connsiteY1" fmla="*/ 50808 h 1887516"/>
              <a:gd name="connsiteX2" fmla="*/ 2978934 w 2978934"/>
              <a:gd name="connsiteY2" fmla="*/ 875895 h 1887516"/>
              <a:gd name="connsiteX3" fmla="*/ 2893094 w 2978934"/>
              <a:gd name="connsiteY3" fmla="*/ 920888 h 1887516"/>
              <a:gd name="connsiteX4" fmla="*/ 1285620 w 2978934"/>
              <a:gd name="connsiteY4" fmla="*/ 144872 h 1887516"/>
              <a:gd name="connsiteX5" fmla="*/ 238545 w 2978934"/>
              <a:gd name="connsiteY5" fmla="*/ 1578458 h 1887516"/>
              <a:gd name="connsiteX6" fmla="*/ 396983 w 2978934"/>
              <a:gd name="connsiteY6" fmla="*/ 1561898 h 1887516"/>
              <a:gd name="connsiteX7" fmla="*/ 236406 w 2978934"/>
              <a:gd name="connsiteY7" fmla="*/ 1887516 h 1887516"/>
              <a:gd name="connsiteX8" fmla="*/ 0 w 2978934"/>
              <a:gd name="connsiteY8" fmla="*/ 1570820 h 1887516"/>
              <a:gd name="connsiteX9" fmla="*/ 141697 w 2978934"/>
              <a:gd name="connsiteY9" fmla="*/ 1578458 h 1887516"/>
              <a:gd name="connsiteX0" fmla="*/ 141697 w 2978934"/>
              <a:gd name="connsiteY0" fmla="*/ 1578458 h 1887516"/>
              <a:gd name="connsiteX1" fmla="*/ 1262462 w 2978934"/>
              <a:gd name="connsiteY1" fmla="*/ 50808 h 1887516"/>
              <a:gd name="connsiteX2" fmla="*/ 2978934 w 2978934"/>
              <a:gd name="connsiteY2" fmla="*/ 875895 h 1887516"/>
              <a:gd name="connsiteX3" fmla="*/ 2893094 w 2978934"/>
              <a:gd name="connsiteY3" fmla="*/ 920888 h 1887516"/>
              <a:gd name="connsiteX4" fmla="*/ 1285620 w 2978934"/>
              <a:gd name="connsiteY4" fmla="*/ 144872 h 1887516"/>
              <a:gd name="connsiteX5" fmla="*/ 238545 w 2978934"/>
              <a:gd name="connsiteY5" fmla="*/ 1578458 h 1887516"/>
              <a:gd name="connsiteX6" fmla="*/ 396983 w 2978934"/>
              <a:gd name="connsiteY6" fmla="*/ 1561898 h 1887516"/>
              <a:gd name="connsiteX7" fmla="*/ 236406 w 2978934"/>
              <a:gd name="connsiteY7" fmla="*/ 1887516 h 1887516"/>
              <a:gd name="connsiteX8" fmla="*/ 0 w 2978934"/>
              <a:gd name="connsiteY8" fmla="*/ 1570820 h 1887516"/>
              <a:gd name="connsiteX9" fmla="*/ 141697 w 2978934"/>
              <a:gd name="connsiteY9" fmla="*/ 1578458 h 1887516"/>
              <a:gd name="connsiteX0" fmla="*/ 137236 w 2974473"/>
              <a:gd name="connsiteY0" fmla="*/ 1578458 h 1887516"/>
              <a:gd name="connsiteX1" fmla="*/ 1258001 w 2974473"/>
              <a:gd name="connsiteY1" fmla="*/ 50808 h 1887516"/>
              <a:gd name="connsiteX2" fmla="*/ 2974473 w 2974473"/>
              <a:gd name="connsiteY2" fmla="*/ 875895 h 1887516"/>
              <a:gd name="connsiteX3" fmla="*/ 2888633 w 2974473"/>
              <a:gd name="connsiteY3" fmla="*/ 920888 h 1887516"/>
              <a:gd name="connsiteX4" fmla="*/ 1281159 w 2974473"/>
              <a:gd name="connsiteY4" fmla="*/ 144872 h 1887516"/>
              <a:gd name="connsiteX5" fmla="*/ 234084 w 2974473"/>
              <a:gd name="connsiteY5" fmla="*/ 1578458 h 1887516"/>
              <a:gd name="connsiteX6" fmla="*/ 392522 w 2974473"/>
              <a:gd name="connsiteY6" fmla="*/ 1561898 h 1887516"/>
              <a:gd name="connsiteX7" fmla="*/ 231945 w 2974473"/>
              <a:gd name="connsiteY7" fmla="*/ 1887516 h 1887516"/>
              <a:gd name="connsiteX8" fmla="*/ 0 w 2974473"/>
              <a:gd name="connsiteY8" fmla="*/ 1588662 h 1887516"/>
              <a:gd name="connsiteX9" fmla="*/ 137236 w 2974473"/>
              <a:gd name="connsiteY9" fmla="*/ 1578458 h 1887516"/>
              <a:gd name="connsiteX0" fmla="*/ 150617 w 2974473"/>
              <a:gd name="connsiteY0" fmla="*/ 1544543 h 1862522"/>
              <a:gd name="connsiteX1" fmla="*/ 1258001 w 2974473"/>
              <a:gd name="connsiteY1" fmla="*/ 25814 h 1862522"/>
              <a:gd name="connsiteX2" fmla="*/ 2974473 w 2974473"/>
              <a:gd name="connsiteY2" fmla="*/ 850901 h 1862522"/>
              <a:gd name="connsiteX3" fmla="*/ 2888633 w 2974473"/>
              <a:gd name="connsiteY3" fmla="*/ 895894 h 1862522"/>
              <a:gd name="connsiteX4" fmla="*/ 1281159 w 2974473"/>
              <a:gd name="connsiteY4" fmla="*/ 119878 h 1862522"/>
              <a:gd name="connsiteX5" fmla="*/ 234084 w 2974473"/>
              <a:gd name="connsiteY5" fmla="*/ 1553464 h 1862522"/>
              <a:gd name="connsiteX6" fmla="*/ 392522 w 2974473"/>
              <a:gd name="connsiteY6" fmla="*/ 1536904 h 1862522"/>
              <a:gd name="connsiteX7" fmla="*/ 231945 w 2974473"/>
              <a:gd name="connsiteY7" fmla="*/ 1862522 h 1862522"/>
              <a:gd name="connsiteX8" fmla="*/ 0 w 2974473"/>
              <a:gd name="connsiteY8" fmla="*/ 1563668 h 1862522"/>
              <a:gd name="connsiteX9" fmla="*/ 150617 w 2974473"/>
              <a:gd name="connsiteY9" fmla="*/ 1544543 h 1862522"/>
              <a:gd name="connsiteX0" fmla="*/ 150617 w 2974473"/>
              <a:gd name="connsiteY0" fmla="*/ 1544543 h 1862522"/>
              <a:gd name="connsiteX1" fmla="*/ 1258001 w 2974473"/>
              <a:gd name="connsiteY1" fmla="*/ 25814 h 1862522"/>
              <a:gd name="connsiteX2" fmla="*/ 2974473 w 2974473"/>
              <a:gd name="connsiteY2" fmla="*/ 850901 h 1862522"/>
              <a:gd name="connsiteX3" fmla="*/ 2888633 w 2974473"/>
              <a:gd name="connsiteY3" fmla="*/ 895894 h 1862522"/>
              <a:gd name="connsiteX4" fmla="*/ 1281159 w 2974473"/>
              <a:gd name="connsiteY4" fmla="*/ 119878 h 1862522"/>
              <a:gd name="connsiteX5" fmla="*/ 234084 w 2974473"/>
              <a:gd name="connsiteY5" fmla="*/ 1553464 h 1862522"/>
              <a:gd name="connsiteX6" fmla="*/ 392522 w 2974473"/>
              <a:gd name="connsiteY6" fmla="*/ 1536904 h 1862522"/>
              <a:gd name="connsiteX7" fmla="*/ 231945 w 2974473"/>
              <a:gd name="connsiteY7" fmla="*/ 1862522 h 1862522"/>
              <a:gd name="connsiteX8" fmla="*/ 0 w 2974473"/>
              <a:gd name="connsiteY8" fmla="*/ 1563668 h 1862522"/>
              <a:gd name="connsiteX9" fmla="*/ 150617 w 2974473"/>
              <a:gd name="connsiteY9" fmla="*/ 1544543 h 1862522"/>
              <a:gd name="connsiteX0" fmla="*/ 150617 w 2974473"/>
              <a:gd name="connsiteY0" fmla="*/ 1544543 h 1862522"/>
              <a:gd name="connsiteX1" fmla="*/ 1258001 w 2974473"/>
              <a:gd name="connsiteY1" fmla="*/ 25814 h 1862522"/>
              <a:gd name="connsiteX2" fmla="*/ 2974473 w 2974473"/>
              <a:gd name="connsiteY2" fmla="*/ 850901 h 1862522"/>
              <a:gd name="connsiteX3" fmla="*/ 2888633 w 2974473"/>
              <a:gd name="connsiteY3" fmla="*/ 895894 h 1862522"/>
              <a:gd name="connsiteX4" fmla="*/ 1281159 w 2974473"/>
              <a:gd name="connsiteY4" fmla="*/ 119878 h 1862522"/>
              <a:gd name="connsiteX5" fmla="*/ 234084 w 2974473"/>
              <a:gd name="connsiteY5" fmla="*/ 1553464 h 1862522"/>
              <a:gd name="connsiteX6" fmla="*/ 392522 w 2974473"/>
              <a:gd name="connsiteY6" fmla="*/ 1536904 h 1862522"/>
              <a:gd name="connsiteX7" fmla="*/ 231945 w 2974473"/>
              <a:gd name="connsiteY7" fmla="*/ 1862522 h 1862522"/>
              <a:gd name="connsiteX8" fmla="*/ 0 w 2974473"/>
              <a:gd name="connsiteY8" fmla="*/ 1563668 h 1862522"/>
              <a:gd name="connsiteX9" fmla="*/ 150617 w 2974473"/>
              <a:gd name="connsiteY9" fmla="*/ 1544543 h 1862522"/>
              <a:gd name="connsiteX0" fmla="*/ 150617 w 2974473"/>
              <a:gd name="connsiteY0" fmla="*/ 1544543 h 1862522"/>
              <a:gd name="connsiteX1" fmla="*/ 1258001 w 2974473"/>
              <a:gd name="connsiteY1" fmla="*/ 25814 h 1862522"/>
              <a:gd name="connsiteX2" fmla="*/ 2974473 w 2974473"/>
              <a:gd name="connsiteY2" fmla="*/ 850901 h 1862522"/>
              <a:gd name="connsiteX3" fmla="*/ 2888633 w 2974473"/>
              <a:gd name="connsiteY3" fmla="*/ 895894 h 1862522"/>
              <a:gd name="connsiteX4" fmla="*/ 1281159 w 2974473"/>
              <a:gd name="connsiteY4" fmla="*/ 119878 h 1862522"/>
              <a:gd name="connsiteX5" fmla="*/ 234084 w 2974473"/>
              <a:gd name="connsiteY5" fmla="*/ 1553464 h 1862522"/>
              <a:gd name="connsiteX6" fmla="*/ 392522 w 2974473"/>
              <a:gd name="connsiteY6" fmla="*/ 1536904 h 1862522"/>
              <a:gd name="connsiteX7" fmla="*/ 231945 w 2974473"/>
              <a:gd name="connsiteY7" fmla="*/ 1862522 h 1862522"/>
              <a:gd name="connsiteX8" fmla="*/ 0 w 2974473"/>
              <a:gd name="connsiteY8" fmla="*/ 1563668 h 1862522"/>
              <a:gd name="connsiteX9" fmla="*/ 150617 w 2974473"/>
              <a:gd name="connsiteY9" fmla="*/ 1544543 h 1862522"/>
              <a:gd name="connsiteX0" fmla="*/ 150617 w 2974473"/>
              <a:gd name="connsiteY0" fmla="*/ 1544543 h 1862522"/>
              <a:gd name="connsiteX1" fmla="*/ 1258001 w 2974473"/>
              <a:gd name="connsiteY1" fmla="*/ 25814 h 1862522"/>
              <a:gd name="connsiteX2" fmla="*/ 2974473 w 2974473"/>
              <a:gd name="connsiteY2" fmla="*/ 850901 h 1862522"/>
              <a:gd name="connsiteX3" fmla="*/ 2888633 w 2974473"/>
              <a:gd name="connsiteY3" fmla="*/ 895894 h 1862522"/>
              <a:gd name="connsiteX4" fmla="*/ 1281159 w 2974473"/>
              <a:gd name="connsiteY4" fmla="*/ 119878 h 1862522"/>
              <a:gd name="connsiteX5" fmla="*/ 234084 w 2974473"/>
              <a:gd name="connsiteY5" fmla="*/ 1553464 h 1862522"/>
              <a:gd name="connsiteX6" fmla="*/ 392522 w 2974473"/>
              <a:gd name="connsiteY6" fmla="*/ 1536904 h 1862522"/>
              <a:gd name="connsiteX7" fmla="*/ 231945 w 2974473"/>
              <a:gd name="connsiteY7" fmla="*/ 1862522 h 1862522"/>
              <a:gd name="connsiteX8" fmla="*/ 0 w 2974473"/>
              <a:gd name="connsiteY8" fmla="*/ 1563668 h 1862522"/>
              <a:gd name="connsiteX9" fmla="*/ 150617 w 2974473"/>
              <a:gd name="connsiteY9" fmla="*/ 1544543 h 1862522"/>
              <a:gd name="connsiteX0" fmla="*/ 150617 w 2974473"/>
              <a:gd name="connsiteY0" fmla="*/ 1544543 h 1862522"/>
              <a:gd name="connsiteX1" fmla="*/ 1258001 w 2974473"/>
              <a:gd name="connsiteY1" fmla="*/ 25814 h 1862522"/>
              <a:gd name="connsiteX2" fmla="*/ 2974473 w 2974473"/>
              <a:gd name="connsiteY2" fmla="*/ 850901 h 1862522"/>
              <a:gd name="connsiteX3" fmla="*/ 2888633 w 2974473"/>
              <a:gd name="connsiteY3" fmla="*/ 895894 h 1862522"/>
              <a:gd name="connsiteX4" fmla="*/ 1281159 w 2974473"/>
              <a:gd name="connsiteY4" fmla="*/ 119878 h 1862522"/>
              <a:gd name="connsiteX5" fmla="*/ 234084 w 2974473"/>
              <a:gd name="connsiteY5" fmla="*/ 1553464 h 1862522"/>
              <a:gd name="connsiteX6" fmla="*/ 392522 w 2974473"/>
              <a:gd name="connsiteY6" fmla="*/ 1536904 h 1862522"/>
              <a:gd name="connsiteX7" fmla="*/ 231945 w 2974473"/>
              <a:gd name="connsiteY7" fmla="*/ 1862522 h 1862522"/>
              <a:gd name="connsiteX8" fmla="*/ 0 w 2974473"/>
              <a:gd name="connsiteY8" fmla="*/ 1563668 h 1862522"/>
              <a:gd name="connsiteX9" fmla="*/ 150617 w 2974473"/>
              <a:gd name="connsiteY9" fmla="*/ 1544543 h 1862522"/>
              <a:gd name="connsiteX0" fmla="*/ 150617 w 2974473"/>
              <a:gd name="connsiteY0" fmla="*/ 1544543 h 1862522"/>
              <a:gd name="connsiteX1" fmla="*/ 1258001 w 2974473"/>
              <a:gd name="connsiteY1" fmla="*/ 25814 h 1862522"/>
              <a:gd name="connsiteX2" fmla="*/ 2974473 w 2974473"/>
              <a:gd name="connsiteY2" fmla="*/ 850901 h 1862522"/>
              <a:gd name="connsiteX3" fmla="*/ 2888633 w 2974473"/>
              <a:gd name="connsiteY3" fmla="*/ 895894 h 1862522"/>
              <a:gd name="connsiteX4" fmla="*/ 1281159 w 2974473"/>
              <a:gd name="connsiteY4" fmla="*/ 119878 h 1862522"/>
              <a:gd name="connsiteX5" fmla="*/ 234084 w 2974473"/>
              <a:gd name="connsiteY5" fmla="*/ 1553464 h 1862522"/>
              <a:gd name="connsiteX6" fmla="*/ 392522 w 2974473"/>
              <a:gd name="connsiteY6" fmla="*/ 1536904 h 1862522"/>
              <a:gd name="connsiteX7" fmla="*/ 231945 w 2974473"/>
              <a:gd name="connsiteY7" fmla="*/ 1862522 h 1862522"/>
              <a:gd name="connsiteX8" fmla="*/ 0 w 2974473"/>
              <a:gd name="connsiteY8" fmla="*/ 1563668 h 1862522"/>
              <a:gd name="connsiteX9" fmla="*/ 150617 w 2974473"/>
              <a:gd name="connsiteY9" fmla="*/ 1544543 h 1862522"/>
              <a:gd name="connsiteX0" fmla="*/ 150617 w 2974473"/>
              <a:gd name="connsiteY0" fmla="*/ 1524232 h 1842211"/>
              <a:gd name="connsiteX1" fmla="*/ 1266668 w 2974473"/>
              <a:gd name="connsiteY1" fmla="*/ 27171 h 1842211"/>
              <a:gd name="connsiteX2" fmla="*/ 2974473 w 2974473"/>
              <a:gd name="connsiteY2" fmla="*/ 830590 h 1842211"/>
              <a:gd name="connsiteX3" fmla="*/ 2888633 w 2974473"/>
              <a:gd name="connsiteY3" fmla="*/ 875583 h 1842211"/>
              <a:gd name="connsiteX4" fmla="*/ 1281159 w 2974473"/>
              <a:gd name="connsiteY4" fmla="*/ 99567 h 1842211"/>
              <a:gd name="connsiteX5" fmla="*/ 234084 w 2974473"/>
              <a:gd name="connsiteY5" fmla="*/ 1533153 h 1842211"/>
              <a:gd name="connsiteX6" fmla="*/ 392522 w 2974473"/>
              <a:gd name="connsiteY6" fmla="*/ 1516593 h 1842211"/>
              <a:gd name="connsiteX7" fmla="*/ 231945 w 2974473"/>
              <a:gd name="connsiteY7" fmla="*/ 1842211 h 1842211"/>
              <a:gd name="connsiteX8" fmla="*/ 0 w 2974473"/>
              <a:gd name="connsiteY8" fmla="*/ 1543357 h 1842211"/>
              <a:gd name="connsiteX9" fmla="*/ 150617 w 2974473"/>
              <a:gd name="connsiteY9" fmla="*/ 1524232 h 1842211"/>
              <a:gd name="connsiteX0" fmla="*/ 150617 w 2974473"/>
              <a:gd name="connsiteY0" fmla="*/ 1535567 h 1853546"/>
              <a:gd name="connsiteX1" fmla="*/ 1266668 w 2974473"/>
              <a:gd name="connsiteY1" fmla="*/ 38506 h 1853546"/>
              <a:gd name="connsiteX2" fmla="*/ 2974473 w 2974473"/>
              <a:gd name="connsiteY2" fmla="*/ 841925 h 1853546"/>
              <a:gd name="connsiteX3" fmla="*/ 2888633 w 2974473"/>
              <a:gd name="connsiteY3" fmla="*/ 886918 h 1853546"/>
              <a:gd name="connsiteX4" fmla="*/ 1281159 w 2974473"/>
              <a:gd name="connsiteY4" fmla="*/ 110902 h 1853546"/>
              <a:gd name="connsiteX5" fmla="*/ 234084 w 2974473"/>
              <a:gd name="connsiteY5" fmla="*/ 1544488 h 1853546"/>
              <a:gd name="connsiteX6" fmla="*/ 392522 w 2974473"/>
              <a:gd name="connsiteY6" fmla="*/ 1527928 h 1853546"/>
              <a:gd name="connsiteX7" fmla="*/ 231945 w 2974473"/>
              <a:gd name="connsiteY7" fmla="*/ 1853546 h 1853546"/>
              <a:gd name="connsiteX8" fmla="*/ 0 w 2974473"/>
              <a:gd name="connsiteY8" fmla="*/ 1554692 h 1853546"/>
              <a:gd name="connsiteX9" fmla="*/ 150617 w 2974473"/>
              <a:gd name="connsiteY9" fmla="*/ 1535567 h 1853546"/>
              <a:gd name="connsiteX0" fmla="*/ 150617 w 2974473"/>
              <a:gd name="connsiteY0" fmla="*/ 1535567 h 1853546"/>
              <a:gd name="connsiteX1" fmla="*/ 1266668 w 2974473"/>
              <a:gd name="connsiteY1" fmla="*/ 38506 h 1853546"/>
              <a:gd name="connsiteX2" fmla="*/ 2974473 w 2974473"/>
              <a:gd name="connsiteY2" fmla="*/ 841925 h 1853546"/>
              <a:gd name="connsiteX3" fmla="*/ 2888633 w 2974473"/>
              <a:gd name="connsiteY3" fmla="*/ 886918 h 1853546"/>
              <a:gd name="connsiteX4" fmla="*/ 1281159 w 2974473"/>
              <a:gd name="connsiteY4" fmla="*/ 110902 h 1853546"/>
              <a:gd name="connsiteX5" fmla="*/ 234084 w 2974473"/>
              <a:gd name="connsiteY5" fmla="*/ 1544488 h 1853546"/>
              <a:gd name="connsiteX6" fmla="*/ 392522 w 2974473"/>
              <a:gd name="connsiteY6" fmla="*/ 1527928 h 1853546"/>
              <a:gd name="connsiteX7" fmla="*/ 231945 w 2974473"/>
              <a:gd name="connsiteY7" fmla="*/ 1853546 h 1853546"/>
              <a:gd name="connsiteX8" fmla="*/ 0 w 2974473"/>
              <a:gd name="connsiteY8" fmla="*/ 1554692 h 1853546"/>
              <a:gd name="connsiteX9" fmla="*/ 150617 w 2974473"/>
              <a:gd name="connsiteY9" fmla="*/ 1535567 h 1853546"/>
              <a:gd name="connsiteX0" fmla="*/ 150617 w 2974473"/>
              <a:gd name="connsiteY0" fmla="*/ 1542928 h 1860907"/>
              <a:gd name="connsiteX1" fmla="*/ 1266668 w 2974473"/>
              <a:gd name="connsiteY1" fmla="*/ 45867 h 1860907"/>
              <a:gd name="connsiteX2" fmla="*/ 2974473 w 2974473"/>
              <a:gd name="connsiteY2" fmla="*/ 849286 h 1860907"/>
              <a:gd name="connsiteX3" fmla="*/ 2888633 w 2974473"/>
              <a:gd name="connsiteY3" fmla="*/ 894279 h 1860907"/>
              <a:gd name="connsiteX4" fmla="*/ 1281159 w 2974473"/>
              <a:gd name="connsiteY4" fmla="*/ 118263 h 1860907"/>
              <a:gd name="connsiteX5" fmla="*/ 234084 w 2974473"/>
              <a:gd name="connsiteY5" fmla="*/ 1551849 h 1860907"/>
              <a:gd name="connsiteX6" fmla="*/ 392522 w 2974473"/>
              <a:gd name="connsiteY6" fmla="*/ 1535289 h 1860907"/>
              <a:gd name="connsiteX7" fmla="*/ 231945 w 2974473"/>
              <a:gd name="connsiteY7" fmla="*/ 1860907 h 1860907"/>
              <a:gd name="connsiteX8" fmla="*/ 0 w 2974473"/>
              <a:gd name="connsiteY8" fmla="*/ 1562053 h 1860907"/>
              <a:gd name="connsiteX9" fmla="*/ 150617 w 2974473"/>
              <a:gd name="connsiteY9" fmla="*/ 1542928 h 1860907"/>
              <a:gd name="connsiteX0" fmla="*/ 150617 w 2974473"/>
              <a:gd name="connsiteY0" fmla="*/ 1542928 h 1860907"/>
              <a:gd name="connsiteX1" fmla="*/ 1266668 w 2974473"/>
              <a:gd name="connsiteY1" fmla="*/ 45867 h 1860907"/>
              <a:gd name="connsiteX2" fmla="*/ 2974473 w 2974473"/>
              <a:gd name="connsiteY2" fmla="*/ 849286 h 1860907"/>
              <a:gd name="connsiteX3" fmla="*/ 2888633 w 2974473"/>
              <a:gd name="connsiteY3" fmla="*/ 894279 h 1860907"/>
              <a:gd name="connsiteX4" fmla="*/ 1281159 w 2974473"/>
              <a:gd name="connsiteY4" fmla="*/ 118263 h 1860907"/>
              <a:gd name="connsiteX5" fmla="*/ 234084 w 2974473"/>
              <a:gd name="connsiteY5" fmla="*/ 1551849 h 1860907"/>
              <a:gd name="connsiteX6" fmla="*/ 392522 w 2974473"/>
              <a:gd name="connsiteY6" fmla="*/ 1535289 h 1860907"/>
              <a:gd name="connsiteX7" fmla="*/ 231945 w 2974473"/>
              <a:gd name="connsiteY7" fmla="*/ 1860907 h 1860907"/>
              <a:gd name="connsiteX8" fmla="*/ 0 w 2974473"/>
              <a:gd name="connsiteY8" fmla="*/ 1562053 h 1860907"/>
              <a:gd name="connsiteX9" fmla="*/ 150617 w 2974473"/>
              <a:gd name="connsiteY9" fmla="*/ 1542928 h 1860907"/>
              <a:gd name="connsiteX0" fmla="*/ 150617 w 2974473"/>
              <a:gd name="connsiteY0" fmla="*/ 1542928 h 1860907"/>
              <a:gd name="connsiteX1" fmla="*/ 1266668 w 2974473"/>
              <a:gd name="connsiteY1" fmla="*/ 45867 h 1860907"/>
              <a:gd name="connsiteX2" fmla="*/ 2974473 w 2974473"/>
              <a:gd name="connsiteY2" fmla="*/ 849286 h 1860907"/>
              <a:gd name="connsiteX3" fmla="*/ 2888633 w 2974473"/>
              <a:gd name="connsiteY3" fmla="*/ 894279 h 1860907"/>
              <a:gd name="connsiteX4" fmla="*/ 1281159 w 2974473"/>
              <a:gd name="connsiteY4" fmla="*/ 118263 h 1860907"/>
              <a:gd name="connsiteX5" fmla="*/ 234084 w 2974473"/>
              <a:gd name="connsiteY5" fmla="*/ 1551849 h 1860907"/>
              <a:gd name="connsiteX6" fmla="*/ 392522 w 2974473"/>
              <a:gd name="connsiteY6" fmla="*/ 1535289 h 1860907"/>
              <a:gd name="connsiteX7" fmla="*/ 231945 w 2974473"/>
              <a:gd name="connsiteY7" fmla="*/ 1860907 h 1860907"/>
              <a:gd name="connsiteX8" fmla="*/ 0 w 2974473"/>
              <a:gd name="connsiteY8" fmla="*/ 1562053 h 1860907"/>
              <a:gd name="connsiteX9" fmla="*/ 150617 w 2974473"/>
              <a:gd name="connsiteY9" fmla="*/ 1542928 h 1860907"/>
              <a:gd name="connsiteX0" fmla="*/ 150617 w 2974473"/>
              <a:gd name="connsiteY0" fmla="*/ 1542928 h 1860907"/>
              <a:gd name="connsiteX1" fmla="*/ 1266668 w 2974473"/>
              <a:gd name="connsiteY1" fmla="*/ 45867 h 1860907"/>
              <a:gd name="connsiteX2" fmla="*/ 2974473 w 2974473"/>
              <a:gd name="connsiteY2" fmla="*/ 849286 h 1860907"/>
              <a:gd name="connsiteX3" fmla="*/ 2888633 w 2974473"/>
              <a:gd name="connsiteY3" fmla="*/ 894279 h 1860907"/>
              <a:gd name="connsiteX4" fmla="*/ 1281159 w 2974473"/>
              <a:gd name="connsiteY4" fmla="*/ 118263 h 1860907"/>
              <a:gd name="connsiteX5" fmla="*/ 234084 w 2974473"/>
              <a:gd name="connsiteY5" fmla="*/ 1551849 h 1860907"/>
              <a:gd name="connsiteX6" fmla="*/ 392522 w 2974473"/>
              <a:gd name="connsiteY6" fmla="*/ 1535289 h 1860907"/>
              <a:gd name="connsiteX7" fmla="*/ 231945 w 2974473"/>
              <a:gd name="connsiteY7" fmla="*/ 1860907 h 1860907"/>
              <a:gd name="connsiteX8" fmla="*/ 0 w 2974473"/>
              <a:gd name="connsiteY8" fmla="*/ 1562053 h 1860907"/>
              <a:gd name="connsiteX9" fmla="*/ 150617 w 2974473"/>
              <a:gd name="connsiteY9" fmla="*/ 1542928 h 1860907"/>
              <a:gd name="connsiteX0" fmla="*/ 150617 w 2974473"/>
              <a:gd name="connsiteY0" fmla="*/ 1542928 h 1860907"/>
              <a:gd name="connsiteX1" fmla="*/ 1266668 w 2974473"/>
              <a:gd name="connsiteY1" fmla="*/ 45867 h 1860907"/>
              <a:gd name="connsiteX2" fmla="*/ 2974473 w 2974473"/>
              <a:gd name="connsiteY2" fmla="*/ 849286 h 1860907"/>
              <a:gd name="connsiteX3" fmla="*/ 2888633 w 2974473"/>
              <a:gd name="connsiteY3" fmla="*/ 894279 h 1860907"/>
              <a:gd name="connsiteX4" fmla="*/ 1281159 w 2974473"/>
              <a:gd name="connsiteY4" fmla="*/ 118263 h 1860907"/>
              <a:gd name="connsiteX5" fmla="*/ 234084 w 2974473"/>
              <a:gd name="connsiteY5" fmla="*/ 1551849 h 1860907"/>
              <a:gd name="connsiteX6" fmla="*/ 392522 w 2974473"/>
              <a:gd name="connsiteY6" fmla="*/ 1535289 h 1860907"/>
              <a:gd name="connsiteX7" fmla="*/ 231945 w 2974473"/>
              <a:gd name="connsiteY7" fmla="*/ 1860907 h 1860907"/>
              <a:gd name="connsiteX8" fmla="*/ 0 w 2974473"/>
              <a:gd name="connsiteY8" fmla="*/ 1562053 h 1860907"/>
              <a:gd name="connsiteX9" fmla="*/ 150617 w 2974473"/>
              <a:gd name="connsiteY9" fmla="*/ 1542928 h 1860907"/>
              <a:gd name="connsiteX0" fmla="*/ 150617 w 2974473"/>
              <a:gd name="connsiteY0" fmla="*/ 1542928 h 1860907"/>
              <a:gd name="connsiteX1" fmla="*/ 1266668 w 2974473"/>
              <a:gd name="connsiteY1" fmla="*/ 45867 h 1860907"/>
              <a:gd name="connsiteX2" fmla="*/ 2974473 w 2974473"/>
              <a:gd name="connsiteY2" fmla="*/ 849286 h 1860907"/>
              <a:gd name="connsiteX3" fmla="*/ 2888633 w 2974473"/>
              <a:gd name="connsiteY3" fmla="*/ 894279 h 1860907"/>
              <a:gd name="connsiteX4" fmla="*/ 1281159 w 2974473"/>
              <a:gd name="connsiteY4" fmla="*/ 118263 h 1860907"/>
              <a:gd name="connsiteX5" fmla="*/ 234084 w 2974473"/>
              <a:gd name="connsiteY5" fmla="*/ 1551849 h 1860907"/>
              <a:gd name="connsiteX6" fmla="*/ 392522 w 2974473"/>
              <a:gd name="connsiteY6" fmla="*/ 1535289 h 1860907"/>
              <a:gd name="connsiteX7" fmla="*/ 231945 w 2974473"/>
              <a:gd name="connsiteY7" fmla="*/ 1860907 h 1860907"/>
              <a:gd name="connsiteX8" fmla="*/ 0 w 2974473"/>
              <a:gd name="connsiteY8" fmla="*/ 1562053 h 1860907"/>
              <a:gd name="connsiteX9" fmla="*/ 150617 w 2974473"/>
              <a:gd name="connsiteY9" fmla="*/ 1542928 h 1860907"/>
              <a:gd name="connsiteX0" fmla="*/ 150617 w 2974473"/>
              <a:gd name="connsiteY0" fmla="*/ 1539980 h 1857959"/>
              <a:gd name="connsiteX1" fmla="*/ 1266668 w 2974473"/>
              <a:gd name="connsiteY1" fmla="*/ 42919 h 1857959"/>
              <a:gd name="connsiteX2" fmla="*/ 2974473 w 2974473"/>
              <a:gd name="connsiteY2" fmla="*/ 846338 h 1857959"/>
              <a:gd name="connsiteX3" fmla="*/ 2888633 w 2974473"/>
              <a:gd name="connsiteY3" fmla="*/ 891331 h 1857959"/>
              <a:gd name="connsiteX4" fmla="*/ 1281159 w 2974473"/>
              <a:gd name="connsiteY4" fmla="*/ 115315 h 1857959"/>
              <a:gd name="connsiteX5" fmla="*/ 234084 w 2974473"/>
              <a:gd name="connsiteY5" fmla="*/ 1548901 h 1857959"/>
              <a:gd name="connsiteX6" fmla="*/ 392522 w 2974473"/>
              <a:gd name="connsiteY6" fmla="*/ 1532341 h 1857959"/>
              <a:gd name="connsiteX7" fmla="*/ 231945 w 2974473"/>
              <a:gd name="connsiteY7" fmla="*/ 1857959 h 1857959"/>
              <a:gd name="connsiteX8" fmla="*/ 0 w 2974473"/>
              <a:gd name="connsiteY8" fmla="*/ 1559105 h 1857959"/>
              <a:gd name="connsiteX9" fmla="*/ 150617 w 2974473"/>
              <a:gd name="connsiteY9" fmla="*/ 1539980 h 1857959"/>
              <a:gd name="connsiteX0" fmla="*/ 150617 w 2974473"/>
              <a:gd name="connsiteY0" fmla="*/ 1545252 h 1863231"/>
              <a:gd name="connsiteX1" fmla="*/ 1266668 w 2974473"/>
              <a:gd name="connsiteY1" fmla="*/ 48191 h 1863231"/>
              <a:gd name="connsiteX2" fmla="*/ 2974473 w 2974473"/>
              <a:gd name="connsiteY2" fmla="*/ 851610 h 1863231"/>
              <a:gd name="connsiteX3" fmla="*/ 2888633 w 2974473"/>
              <a:gd name="connsiteY3" fmla="*/ 896603 h 1863231"/>
              <a:gd name="connsiteX4" fmla="*/ 1281159 w 2974473"/>
              <a:gd name="connsiteY4" fmla="*/ 120587 h 1863231"/>
              <a:gd name="connsiteX5" fmla="*/ 234084 w 2974473"/>
              <a:gd name="connsiteY5" fmla="*/ 1554173 h 1863231"/>
              <a:gd name="connsiteX6" fmla="*/ 392522 w 2974473"/>
              <a:gd name="connsiteY6" fmla="*/ 1537613 h 1863231"/>
              <a:gd name="connsiteX7" fmla="*/ 231945 w 2974473"/>
              <a:gd name="connsiteY7" fmla="*/ 1863231 h 1863231"/>
              <a:gd name="connsiteX8" fmla="*/ 0 w 2974473"/>
              <a:gd name="connsiteY8" fmla="*/ 1564377 h 1863231"/>
              <a:gd name="connsiteX9" fmla="*/ 150617 w 2974473"/>
              <a:gd name="connsiteY9" fmla="*/ 1545252 h 1863231"/>
              <a:gd name="connsiteX0" fmla="*/ 150617 w 2976090"/>
              <a:gd name="connsiteY0" fmla="*/ 1545252 h 1863231"/>
              <a:gd name="connsiteX1" fmla="*/ 1266668 w 2976090"/>
              <a:gd name="connsiteY1" fmla="*/ 48191 h 1863231"/>
              <a:gd name="connsiteX2" fmla="*/ 2974473 w 2976090"/>
              <a:gd name="connsiteY2" fmla="*/ 851610 h 1863231"/>
              <a:gd name="connsiteX3" fmla="*/ 2888633 w 2976090"/>
              <a:gd name="connsiteY3" fmla="*/ 896603 h 1863231"/>
              <a:gd name="connsiteX4" fmla="*/ 1281159 w 2976090"/>
              <a:gd name="connsiteY4" fmla="*/ 120587 h 1863231"/>
              <a:gd name="connsiteX5" fmla="*/ 234084 w 2976090"/>
              <a:gd name="connsiteY5" fmla="*/ 1554173 h 1863231"/>
              <a:gd name="connsiteX6" fmla="*/ 392522 w 2976090"/>
              <a:gd name="connsiteY6" fmla="*/ 1537613 h 1863231"/>
              <a:gd name="connsiteX7" fmla="*/ 231945 w 2976090"/>
              <a:gd name="connsiteY7" fmla="*/ 1863231 h 1863231"/>
              <a:gd name="connsiteX8" fmla="*/ 0 w 2976090"/>
              <a:gd name="connsiteY8" fmla="*/ 1564377 h 1863231"/>
              <a:gd name="connsiteX9" fmla="*/ 150617 w 2976090"/>
              <a:gd name="connsiteY9" fmla="*/ 1545252 h 1863231"/>
              <a:gd name="connsiteX0" fmla="*/ 150617 w 2976090"/>
              <a:gd name="connsiteY0" fmla="*/ 1545252 h 1863231"/>
              <a:gd name="connsiteX1" fmla="*/ 1266668 w 2976090"/>
              <a:gd name="connsiteY1" fmla="*/ 48191 h 1863231"/>
              <a:gd name="connsiteX2" fmla="*/ 2974473 w 2976090"/>
              <a:gd name="connsiteY2" fmla="*/ 851610 h 1863231"/>
              <a:gd name="connsiteX3" fmla="*/ 2888633 w 2976090"/>
              <a:gd name="connsiteY3" fmla="*/ 896603 h 1863231"/>
              <a:gd name="connsiteX4" fmla="*/ 1281159 w 2976090"/>
              <a:gd name="connsiteY4" fmla="*/ 120587 h 1863231"/>
              <a:gd name="connsiteX5" fmla="*/ 234084 w 2976090"/>
              <a:gd name="connsiteY5" fmla="*/ 1554173 h 1863231"/>
              <a:gd name="connsiteX6" fmla="*/ 392522 w 2976090"/>
              <a:gd name="connsiteY6" fmla="*/ 1537613 h 1863231"/>
              <a:gd name="connsiteX7" fmla="*/ 231945 w 2976090"/>
              <a:gd name="connsiteY7" fmla="*/ 1863231 h 1863231"/>
              <a:gd name="connsiteX8" fmla="*/ 0 w 2976090"/>
              <a:gd name="connsiteY8" fmla="*/ 1564377 h 1863231"/>
              <a:gd name="connsiteX9" fmla="*/ 150617 w 2976090"/>
              <a:gd name="connsiteY9" fmla="*/ 1545252 h 1863231"/>
              <a:gd name="connsiteX0" fmla="*/ 150617 w 2976090"/>
              <a:gd name="connsiteY0" fmla="*/ 1549317 h 1867296"/>
              <a:gd name="connsiteX1" fmla="*/ 1266668 w 2976090"/>
              <a:gd name="connsiteY1" fmla="*/ 52256 h 1867296"/>
              <a:gd name="connsiteX2" fmla="*/ 2974473 w 2976090"/>
              <a:gd name="connsiteY2" fmla="*/ 855675 h 1867296"/>
              <a:gd name="connsiteX3" fmla="*/ 2888633 w 2976090"/>
              <a:gd name="connsiteY3" fmla="*/ 900668 h 1867296"/>
              <a:gd name="connsiteX4" fmla="*/ 1281159 w 2976090"/>
              <a:gd name="connsiteY4" fmla="*/ 124652 h 1867296"/>
              <a:gd name="connsiteX5" fmla="*/ 234084 w 2976090"/>
              <a:gd name="connsiteY5" fmla="*/ 1558238 h 1867296"/>
              <a:gd name="connsiteX6" fmla="*/ 392522 w 2976090"/>
              <a:gd name="connsiteY6" fmla="*/ 1541678 h 1867296"/>
              <a:gd name="connsiteX7" fmla="*/ 231945 w 2976090"/>
              <a:gd name="connsiteY7" fmla="*/ 1867296 h 1867296"/>
              <a:gd name="connsiteX8" fmla="*/ 0 w 2976090"/>
              <a:gd name="connsiteY8" fmla="*/ 1568442 h 1867296"/>
              <a:gd name="connsiteX9" fmla="*/ 150617 w 2976090"/>
              <a:gd name="connsiteY9" fmla="*/ 1549317 h 1867296"/>
              <a:gd name="connsiteX0" fmla="*/ 150617 w 2976090"/>
              <a:gd name="connsiteY0" fmla="*/ 1548605 h 1866584"/>
              <a:gd name="connsiteX1" fmla="*/ 1266668 w 2976090"/>
              <a:gd name="connsiteY1" fmla="*/ 51544 h 1866584"/>
              <a:gd name="connsiteX2" fmla="*/ 2974473 w 2976090"/>
              <a:gd name="connsiteY2" fmla="*/ 854963 h 1866584"/>
              <a:gd name="connsiteX3" fmla="*/ 2888633 w 2976090"/>
              <a:gd name="connsiteY3" fmla="*/ 899956 h 1866584"/>
              <a:gd name="connsiteX4" fmla="*/ 1281159 w 2976090"/>
              <a:gd name="connsiteY4" fmla="*/ 123940 h 1866584"/>
              <a:gd name="connsiteX5" fmla="*/ 234084 w 2976090"/>
              <a:gd name="connsiteY5" fmla="*/ 1557526 h 1866584"/>
              <a:gd name="connsiteX6" fmla="*/ 392522 w 2976090"/>
              <a:gd name="connsiteY6" fmla="*/ 1540966 h 1866584"/>
              <a:gd name="connsiteX7" fmla="*/ 231945 w 2976090"/>
              <a:gd name="connsiteY7" fmla="*/ 1866584 h 1866584"/>
              <a:gd name="connsiteX8" fmla="*/ 0 w 2976090"/>
              <a:gd name="connsiteY8" fmla="*/ 1567730 h 1866584"/>
              <a:gd name="connsiteX9" fmla="*/ 150617 w 2976090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36665 w 2978671"/>
              <a:gd name="connsiteY5" fmla="*/ 1557526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36665 w 2978671"/>
              <a:gd name="connsiteY5" fmla="*/ 1557526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36665 w 2978671"/>
              <a:gd name="connsiteY5" fmla="*/ 1557526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36665 w 2978671"/>
              <a:gd name="connsiteY5" fmla="*/ 1557526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36665 w 2978671"/>
              <a:gd name="connsiteY5" fmla="*/ 1557526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36665 w 2978671"/>
              <a:gd name="connsiteY5" fmla="*/ 1557526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36665 w 2978671"/>
              <a:gd name="connsiteY5" fmla="*/ 1557526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4927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4927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4927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4927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4927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4927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840 h 1866819"/>
              <a:gd name="connsiteX1" fmla="*/ 1269249 w 2978671"/>
              <a:gd name="connsiteY1" fmla="*/ 51779 h 1866819"/>
              <a:gd name="connsiteX2" fmla="*/ 2977054 w 2978671"/>
              <a:gd name="connsiteY2" fmla="*/ 855198 h 1866819"/>
              <a:gd name="connsiteX3" fmla="*/ 2891214 w 2978671"/>
              <a:gd name="connsiteY3" fmla="*/ 900191 h 1866819"/>
              <a:gd name="connsiteX4" fmla="*/ 1283740 w 2978671"/>
              <a:gd name="connsiteY4" fmla="*/ 149505 h 1866819"/>
              <a:gd name="connsiteX5" fmla="*/ 241827 w 2978671"/>
              <a:gd name="connsiteY5" fmla="*/ 1547629 h 1866819"/>
              <a:gd name="connsiteX6" fmla="*/ 395103 w 2978671"/>
              <a:gd name="connsiteY6" fmla="*/ 1541201 h 1866819"/>
              <a:gd name="connsiteX7" fmla="*/ 234526 w 2978671"/>
              <a:gd name="connsiteY7" fmla="*/ 1866819 h 1866819"/>
              <a:gd name="connsiteX8" fmla="*/ 0 w 2978671"/>
              <a:gd name="connsiteY8" fmla="*/ 1567965 h 1866819"/>
              <a:gd name="connsiteX9" fmla="*/ 153198 w 2978671"/>
              <a:gd name="connsiteY9" fmla="*/ 1548840 h 1866819"/>
              <a:gd name="connsiteX0" fmla="*/ 153198 w 2978671"/>
              <a:gd name="connsiteY0" fmla="*/ 1578658 h 1896637"/>
              <a:gd name="connsiteX1" fmla="*/ 1269249 w 2978671"/>
              <a:gd name="connsiteY1" fmla="*/ 81597 h 1896637"/>
              <a:gd name="connsiteX2" fmla="*/ 2977054 w 2978671"/>
              <a:gd name="connsiteY2" fmla="*/ 885016 h 1896637"/>
              <a:gd name="connsiteX3" fmla="*/ 2891214 w 2978671"/>
              <a:gd name="connsiteY3" fmla="*/ 930009 h 1896637"/>
              <a:gd name="connsiteX4" fmla="*/ 1283740 w 2978671"/>
              <a:gd name="connsiteY4" fmla="*/ 179323 h 1896637"/>
              <a:gd name="connsiteX5" fmla="*/ 241827 w 2978671"/>
              <a:gd name="connsiteY5" fmla="*/ 1577447 h 1896637"/>
              <a:gd name="connsiteX6" fmla="*/ 395103 w 2978671"/>
              <a:gd name="connsiteY6" fmla="*/ 1571019 h 1896637"/>
              <a:gd name="connsiteX7" fmla="*/ 234526 w 2978671"/>
              <a:gd name="connsiteY7" fmla="*/ 1896637 h 1896637"/>
              <a:gd name="connsiteX8" fmla="*/ 0 w 2978671"/>
              <a:gd name="connsiteY8" fmla="*/ 1597783 h 1896637"/>
              <a:gd name="connsiteX9" fmla="*/ 153198 w 2978671"/>
              <a:gd name="connsiteY9" fmla="*/ 1578658 h 1896637"/>
              <a:gd name="connsiteX0" fmla="*/ 153198 w 2978671"/>
              <a:gd name="connsiteY0" fmla="*/ 1553697 h 1871676"/>
              <a:gd name="connsiteX1" fmla="*/ 1269249 w 2978671"/>
              <a:gd name="connsiteY1" fmla="*/ 56636 h 1871676"/>
              <a:gd name="connsiteX2" fmla="*/ 2977054 w 2978671"/>
              <a:gd name="connsiteY2" fmla="*/ 860055 h 1871676"/>
              <a:gd name="connsiteX3" fmla="*/ 2891214 w 2978671"/>
              <a:gd name="connsiteY3" fmla="*/ 905048 h 1871676"/>
              <a:gd name="connsiteX4" fmla="*/ 1283740 w 2978671"/>
              <a:gd name="connsiteY4" fmla="*/ 154362 h 1871676"/>
              <a:gd name="connsiteX5" fmla="*/ 241827 w 2978671"/>
              <a:gd name="connsiteY5" fmla="*/ 1552486 h 1871676"/>
              <a:gd name="connsiteX6" fmla="*/ 395103 w 2978671"/>
              <a:gd name="connsiteY6" fmla="*/ 1546058 h 1871676"/>
              <a:gd name="connsiteX7" fmla="*/ 234526 w 2978671"/>
              <a:gd name="connsiteY7" fmla="*/ 1871676 h 1871676"/>
              <a:gd name="connsiteX8" fmla="*/ 0 w 2978671"/>
              <a:gd name="connsiteY8" fmla="*/ 1572822 h 1871676"/>
              <a:gd name="connsiteX9" fmla="*/ 153198 w 2978671"/>
              <a:gd name="connsiteY9" fmla="*/ 1553697 h 1871676"/>
              <a:gd name="connsiteX0" fmla="*/ 153198 w 2978671"/>
              <a:gd name="connsiteY0" fmla="*/ 1548841 h 1866820"/>
              <a:gd name="connsiteX1" fmla="*/ 1269249 w 2978671"/>
              <a:gd name="connsiteY1" fmla="*/ 51780 h 1866820"/>
              <a:gd name="connsiteX2" fmla="*/ 2977054 w 2978671"/>
              <a:gd name="connsiteY2" fmla="*/ 855199 h 1866820"/>
              <a:gd name="connsiteX3" fmla="*/ 2891214 w 2978671"/>
              <a:gd name="connsiteY3" fmla="*/ 900192 h 1866820"/>
              <a:gd name="connsiteX4" fmla="*/ 1283740 w 2978671"/>
              <a:gd name="connsiteY4" fmla="*/ 149506 h 1866820"/>
              <a:gd name="connsiteX5" fmla="*/ 241827 w 2978671"/>
              <a:gd name="connsiteY5" fmla="*/ 1547630 h 1866820"/>
              <a:gd name="connsiteX6" fmla="*/ 395103 w 2978671"/>
              <a:gd name="connsiteY6" fmla="*/ 1541202 h 1866820"/>
              <a:gd name="connsiteX7" fmla="*/ 234526 w 2978671"/>
              <a:gd name="connsiteY7" fmla="*/ 1866820 h 1866820"/>
              <a:gd name="connsiteX8" fmla="*/ 0 w 2978671"/>
              <a:gd name="connsiteY8" fmla="*/ 1567966 h 1866820"/>
              <a:gd name="connsiteX9" fmla="*/ 153198 w 2978671"/>
              <a:gd name="connsiteY9" fmla="*/ 1548841 h 1866820"/>
              <a:gd name="connsiteX0" fmla="*/ 153198 w 2978671"/>
              <a:gd name="connsiteY0" fmla="*/ 1548841 h 1866820"/>
              <a:gd name="connsiteX1" fmla="*/ 1269249 w 2978671"/>
              <a:gd name="connsiteY1" fmla="*/ 51780 h 1866820"/>
              <a:gd name="connsiteX2" fmla="*/ 2977054 w 2978671"/>
              <a:gd name="connsiteY2" fmla="*/ 855199 h 1866820"/>
              <a:gd name="connsiteX3" fmla="*/ 2891214 w 2978671"/>
              <a:gd name="connsiteY3" fmla="*/ 900192 h 1866820"/>
              <a:gd name="connsiteX4" fmla="*/ 1283740 w 2978671"/>
              <a:gd name="connsiteY4" fmla="*/ 149506 h 1866820"/>
              <a:gd name="connsiteX5" fmla="*/ 257313 w 2978671"/>
              <a:gd name="connsiteY5" fmla="*/ 1550163 h 1866820"/>
              <a:gd name="connsiteX6" fmla="*/ 395103 w 2978671"/>
              <a:gd name="connsiteY6" fmla="*/ 1541202 h 1866820"/>
              <a:gd name="connsiteX7" fmla="*/ 234526 w 2978671"/>
              <a:gd name="connsiteY7" fmla="*/ 1866820 h 1866820"/>
              <a:gd name="connsiteX8" fmla="*/ 0 w 2978671"/>
              <a:gd name="connsiteY8" fmla="*/ 1567966 h 1866820"/>
              <a:gd name="connsiteX9" fmla="*/ 153198 w 2978671"/>
              <a:gd name="connsiteY9" fmla="*/ 1548841 h 1866820"/>
              <a:gd name="connsiteX0" fmla="*/ 148036 w 2978671"/>
              <a:gd name="connsiteY0" fmla="*/ 1529613 h 1845059"/>
              <a:gd name="connsiteX1" fmla="*/ 1269249 w 2978671"/>
              <a:gd name="connsiteY1" fmla="*/ 30019 h 1845059"/>
              <a:gd name="connsiteX2" fmla="*/ 2977054 w 2978671"/>
              <a:gd name="connsiteY2" fmla="*/ 833438 h 1845059"/>
              <a:gd name="connsiteX3" fmla="*/ 2891214 w 2978671"/>
              <a:gd name="connsiteY3" fmla="*/ 878431 h 1845059"/>
              <a:gd name="connsiteX4" fmla="*/ 1283740 w 2978671"/>
              <a:gd name="connsiteY4" fmla="*/ 127745 h 1845059"/>
              <a:gd name="connsiteX5" fmla="*/ 257313 w 2978671"/>
              <a:gd name="connsiteY5" fmla="*/ 1528402 h 1845059"/>
              <a:gd name="connsiteX6" fmla="*/ 395103 w 2978671"/>
              <a:gd name="connsiteY6" fmla="*/ 1519441 h 1845059"/>
              <a:gd name="connsiteX7" fmla="*/ 234526 w 2978671"/>
              <a:gd name="connsiteY7" fmla="*/ 1845059 h 1845059"/>
              <a:gd name="connsiteX8" fmla="*/ 0 w 2978671"/>
              <a:gd name="connsiteY8" fmla="*/ 1546205 h 1845059"/>
              <a:gd name="connsiteX9" fmla="*/ 148036 w 2978671"/>
              <a:gd name="connsiteY9" fmla="*/ 1529613 h 1845059"/>
              <a:gd name="connsiteX0" fmla="*/ 155779 w 2978671"/>
              <a:gd name="connsiteY0" fmla="*/ 1532293 h 1845206"/>
              <a:gd name="connsiteX1" fmla="*/ 1269249 w 2978671"/>
              <a:gd name="connsiteY1" fmla="*/ 30166 h 1845206"/>
              <a:gd name="connsiteX2" fmla="*/ 2977054 w 2978671"/>
              <a:gd name="connsiteY2" fmla="*/ 833585 h 1845206"/>
              <a:gd name="connsiteX3" fmla="*/ 2891214 w 2978671"/>
              <a:gd name="connsiteY3" fmla="*/ 878578 h 1845206"/>
              <a:gd name="connsiteX4" fmla="*/ 1283740 w 2978671"/>
              <a:gd name="connsiteY4" fmla="*/ 127892 h 1845206"/>
              <a:gd name="connsiteX5" fmla="*/ 257313 w 2978671"/>
              <a:gd name="connsiteY5" fmla="*/ 1528549 h 1845206"/>
              <a:gd name="connsiteX6" fmla="*/ 395103 w 2978671"/>
              <a:gd name="connsiteY6" fmla="*/ 1519588 h 1845206"/>
              <a:gd name="connsiteX7" fmla="*/ 234526 w 2978671"/>
              <a:gd name="connsiteY7" fmla="*/ 1845206 h 1845206"/>
              <a:gd name="connsiteX8" fmla="*/ 0 w 2978671"/>
              <a:gd name="connsiteY8" fmla="*/ 1546352 h 1845206"/>
              <a:gd name="connsiteX9" fmla="*/ 155779 w 2978671"/>
              <a:gd name="connsiteY9" fmla="*/ 1532293 h 1845206"/>
              <a:gd name="connsiteX0" fmla="*/ 155779 w 2978671"/>
              <a:gd name="connsiteY0" fmla="*/ 1532713 h 1845626"/>
              <a:gd name="connsiteX1" fmla="*/ 1269249 w 2978671"/>
              <a:gd name="connsiteY1" fmla="*/ 30586 h 1845626"/>
              <a:gd name="connsiteX2" fmla="*/ 2977054 w 2978671"/>
              <a:gd name="connsiteY2" fmla="*/ 834005 h 1845626"/>
              <a:gd name="connsiteX3" fmla="*/ 2891214 w 2978671"/>
              <a:gd name="connsiteY3" fmla="*/ 878998 h 1845626"/>
              <a:gd name="connsiteX4" fmla="*/ 1283740 w 2978671"/>
              <a:gd name="connsiteY4" fmla="*/ 128312 h 1845626"/>
              <a:gd name="connsiteX5" fmla="*/ 257313 w 2978671"/>
              <a:gd name="connsiteY5" fmla="*/ 1528969 h 1845626"/>
              <a:gd name="connsiteX6" fmla="*/ 395103 w 2978671"/>
              <a:gd name="connsiteY6" fmla="*/ 1520008 h 1845626"/>
              <a:gd name="connsiteX7" fmla="*/ 234526 w 2978671"/>
              <a:gd name="connsiteY7" fmla="*/ 1845626 h 1845626"/>
              <a:gd name="connsiteX8" fmla="*/ 0 w 2978671"/>
              <a:gd name="connsiteY8" fmla="*/ 1546772 h 1845626"/>
              <a:gd name="connsiteX9" fmla="*/ 155779 w 2978671"/>
              <a:gd name="connsiteY9" fmla="*/ 1532713 h 1845626"/>
              <a:gd name="connsiteX0" fmla="*/ 155779 w 2978671"/>
              <a:gd name="connsiteY0" fmla="*/ 1529833 h 1842746"/>
              <a:gd name="connsiteX1" fmla="*/ 1269249 w 2978671"/>
              <a:gd name="connsiteY1" fmla="*/ 27706 h 1842746"/>
              <a:gd name="connsiteX2" fmla="*/ 2977054 w 2978671"/>
              <a:gd name="connsiteY2" fmla="*/ 831125 h 1842746"/>
              <a:gd name="connsiteX3" fmla="*/ 2891214 w 2978671"/>
              <a:gd name="connsiteY3" fmla="*/ 876118 h 1842746"/>
              <a:gd name="connsiteX4" fmla="*/ 1283740 w 2978671"/>
              <a:gd name="connsiteY4" fmla="*/ 125432 h 1842746"/>
              <a:gd name="connsiteX5" fmla="*/ 257313 w 2978671"/>
              <a:gd name="connsiteY5" fmla="*/ 1526089 h 1842746"/>
              <a:gd name="connsiteX6" fmla="*/ 395103 w 2978671"/>
              <a:gd name="connsiteY6" fmla="*/ 1517128 h 1842746"/>
              <a:gd name="connsiteX7" fmla="*/ 234526 w 2978671"/>
              <a:gd name="connsiteY7" fmla="*/ 1842746 h 1842746"/>
              <a:gd name="connsiteX8" fmla="*/ 0 w 2978671"/>
              <a:gd name="connsiteY8" fmla="*/ 1543892 h 1842746"/>
              <a:gd name="connsiteX9" fmla="*/ 155779 w 2978671"/>
              <a:gd name="connsiteY9" fmla="*/ 1529833 h 1842746"/>
              <a:gd name="connsiteX0" fmla="*/ 155779 w 2978671"/>
              <a:gd name="connsiteY0" fmla="*/ 1554906 h 1867819"/>
              <a:gd name="connsiteX1" fmla="*/ 1269249 w 2978671"/>
              <a:gd name="connsiteY1" fmla="*/ 52779 h 1867819"/>
              <a:gd name="connsiteX2" fmla="*/ 2977054 w 2978671"/>
              <a:gd name="connsiteY2" fmla="*/ 856198 h 1867819"/>
              <a:gd name="connsiteX3" fmla="*/ 2891214 w 2978671"/>
              <a:gd name="connsiteY3" fmla="*/ 901191 h 1867819"/>
              <a:gd name="connsiteX4" fmla="*/ 1283740 w 2978671"/>
              <a:gd name="connsiteY4" fmla="*/ 150505 h 1867819"/>
              <a:gd name="connsiteX5" fmla="*/ 257313 w 2978671"/>
              <a:gd name="connsiteY5" fmla="*/ 1551162 h 1867819"/>
              <a:gd name="connsiteX6" fmla="*/ 395103 w 2978671"/>
              <a:gd name="connsiteY6" fmla="*/ 1542201 h 1867819"/>
              <a:gd name="connsiteX7" fmla="*/ 234526 w 2978671"/>
              <a:gd name="connsiteY7" fmla="*/ 1867819 h 1867819"/>
              <a:gd name="connsiteX8" fmla="*/ 0 w 2978671"/>
              <a:gd name="connsiteY8" fmla="*/ 1568965 h 1867819"/>
              <a:gd name="connsiteX9" fmla="*/ 155779 w 2978671"/>
              <a:gd name="connsiteY9" fmla="*/ 1554906 h 1867819"/>
              <a:gd name="connsiteX0" fmla="*/ 155779 w 2978671"/>
              <a:gd name="connsiteY0" fmla="*/ 1537913 h 1850826"/>
              <a:gd name="connsiteX1" fmla="*/ 1269249 w 2978671"/>
              <a:gd name="connsiteY1" fmla="*/ 35786 h 1850826"/>
              <a:gd name="connsiteX2" fmla="*/ 2977054 w 2978671"/>
              <a:gd name="connsiteY2" fmla="*/ 839205 h 1850826"/>
              <a:gd name="connsiteX3" fmla="*/ 2891214 w 2978671"/>
              <a:gd name="connsiteY3" fmla="*/ 884198 h 1850826"/>
              <a:gd name="connsiteX4" fmla="*/ 1283740 w 2978671"/>
              <a:gd name="connsiteY4" fmla="*/ 133512 h 1850826"/>
              <a:gd name="connsiteX5" fmla="*/ 257313 w 2978671"/>
              <a:gd name="connsiteY5" fmla="*/ 1534169 h 1850826"/>
              <a:gd name="connsiteX6" fmla="*/ 395103 w 2978671"/>
              <a:gd name="connsiteY6" fmla="*/ 1525208 h 1850826"/>
              <a:gd name="connsiteX7" fmla="*/ 234526 w 2978671"/>
              <a:gd name="connsiteY7" fmla="*/ 1850826 h 1850826"/>
              <a:gd name="connsiteX8" fmla="*/ 0 w 2978671"/>
              <a:gd name="connsiteY8" fmla="*/ 1551972 h 1850826"/>
              <a:gd name="connsiteX9" fmla="*/ 155779 w 2978671"/>
              <a:gd name="connsiteY9" fmla="*/ 1537913 h 1850826"/>
              <a:gd name="connsiteX0" fmla="*/ 155779 w 2978671"/>
              <a:gd name="connsiteY0" fmla="*/ 1536089 h 1849002"/>
              <a:gd name="connsiteX1" fmla="*/ 1269249 w 2978671"/>
              <a:gd name="connsiteY1" fmla="*/ 33962 h 1849002"/>
              <a:gd name="connsiteX2" fmla="*/ 2977054 w 2978671"/>
              <a:gd name="connsiteY2" fmla="*/ 837381 h 1849002"/>
              <a:gd name="connsiteX3" fmla="*/ 2891214 w 2978671"/>
              <a:gd name="connsiteY3" fmla="*/ 882374 h 1849002"/>
              <a:gd name="connsiteX4" fmla="*/ 1283740 w 2978671"/>
              <a:gd name="connsiteY4" fmla="*/ 131688 h 1849002"/>
              <a:gd name="connsiteX5" fmla="*/ 257313 w 2978671"/>
              <a:gd name="connsiteY5" fmla="*/ 1532345 h 1849002"/>
              <a:gd name="connsiteX6" fmla="*/ 395103 w 2978671"/>
              <a:gd name="connsiteY6" fmla="*/ 1523384 h 1849002"/>
              <a:gd name="connsiteX7" fmla="*/ 234526 w 2978671"/>
              <a:gd name="connsiteY7" fmla="*/ 1849002 h 1849002"/>
              <a:gd name="connsiteX8" fmla="*/ 0 w 2978671"/>
              <a:gd name="connsiteY8" fmla="*/ 1550148 h 1849002"/>
              <a:gd name="connsiteX9" fmla="*/ 155779 w 2978671"/>
              <a:gd name="connsiteY9" fmla="*/ 1536089 h 1849002"/>
              <a:gd name="connsiteX0" fmla="*/ 155779 w 2978671"/>
              <a:gd name="connsiteY0" fmla="*/ 1536089 h 1849002"/>
              <a:gd name="connsiteX1" fmla="*/ 1269249 w 2978671"/>
              <a:gd name="connsiteY1" fmla="*/ 33962 h 1849002"/>
              <a:gd name="connsiteX2" fmla="*/ 2977054 w 2978671"/>
              <a:gd name="connsiteY2" fmla="*/ 837381 h 1849002"/>
              <a:gd name="connsiteX3" fmla="*/ 2891214 w 2978671"/>
              <a:gd name="connsiteY3" fmla="*/ 882374 h 1849002"/>
              <a:gd name="connsiteX4" fmla="*/ 1283740 w 2978671"/>
              <a:gd name="connsiteY4" fmla="*/ 131688 h 1849002"/>
              <a:gd name="connsiteX5" fmla="*/ 257313 w 2978671"/>
              <a:gd name="connsiteY5" fmla="*/ 1532345 h 1849002"/>
              <a:gd name="connsiteX6" fmla="*/ 395103 w 2978671"/>
              <a:gd name="connsiteY6" fmla="*/ 1523384 h 1849002"/>
              <a:gd name="connsiteX7" fmla="*/ 234526 w 2978671"/>
              <a:gd name="connsiteY7" fmla="*/ 1849002 h 1849002"/>
              <a:gd name="connsiteX8" fmla="*/ 0 w 2978671"/>
              <a:gd name="connsiteY8" fmla="*/ 1550148 h 1849002"/>
              <a:gd name="connsiteX9" fmla="*/ 155779 w 2978671"/>
              <a:gd name="connsiteY9" fmla="*/ 1536089 h 1849002"/>
              <a:gd name="connsiteX0" fmla="*/ 155779 w 2978671"/>
              <a:gd name="connsiteY0" fmla="*/ 1536089 h 1849002"/>
              <a:gd name="connsiteX1" fmla="*/ 1269249 w 2978671"/>
              <a:gd name="connsiteY1" fmla="*/ 33962 h 1849002"/>
              <a:gd name="connsiteX2" fmla="*/ 2977054 w 2978671"/>
              <a:gd name="connsiteY2" fmla="*/ 837381 h 1849002"/>
              <a:gd name="connsiteX3" fmla="*/ 2891214 w 2978671"/>
              <a:gd name="connsiteY3" fmla="*/ 882374 h 1849002"/>
              <a:gd name="connsiteX4" fmla="*/ 1283740 w 2978671"/>
              <a:gd name="connsiteY4" fmla="*/ 131688 h 1849002"/>
              <a:gd name="connsiteX5" fmla="*/ 257313 w 2978671"/>
              <a:gd name="connsiteY5" fmla="*/ 1532345 h 1849002"/>
              <a:gd name="connsiteX6" fmla="*/ 395103 w 2978671"/>
              <a:gd name="connsiteY6" fmla="*/ 1523384 h 1849002"/>
              <a:gd name="connsiteX7" fmla="*/ 234526 w 2978671"/>
              <a:gd name="connsiteY7" fmla="*/ 1849002 h 1849002"/>
              <a:gd name="connsiteX8" fmla="*/ 0 w 2978671"/>
              <a:gd name="connsiteY8" fmla="*/ 1550148 h 1849002"/>
              <a:gd name="connsiteX9" fmla="*/ 155779 w 2978671"/>
              <a:gd name="connsiteY9" fmla="*/ 1536089 h 1849002"/>
              <a:gd name="connsiteX0" fmla="*/ 155779 w 2978671"/>
              <a:gd name="connsiteY0" fmla="*/ 1536089 h 1849002"/>
              <a:gd name="connsiteX1" fmla="*/ 1269249 w 2978671"/>
              <a:gd name="connsiteY1" fmla="*/ 33962 h 1849002"/>
              <a:gd name="connsiteX2" fmla="*/ 2977054 w 2978671"/>
              <a:gd name="connsiteY2" fmla="*/ 837381 h 1849002"/>
              <a:gd name="connsiteX3" fmla="*/ 2891214 w 2978671"/>
              <a:gd name="connsiteY3" fmla="*/ 882374 h 1849002"/>
              <a:gd name="connsiteX4" fmla="*/ 1283740 w 2978671"/>
              <a:gd name="connsiteY4" fmla="*/ 131688 h 1849002"/>
              <a:gd name="connsiteX5" fmla="*/ 257313 w 2978671"/>
              <a:gd name="connsiteY5" fmla="*/ 1532345 h 1849002"/>
              <a:gd name="connsiteX6" fmla="*/ 395103 w 2978671"/>
              <a:gd name="connsiteY6" fmla="*/ 1523384 h 1849002"/>
              <a:gd name="connsiteX7" fmla="*/ 234526 w 2978671"/>
              <a:gd name="connsiteY7" fmla="*/ 1849002 h 1849002"/>
              <a:gd name="connsiteX8" fmla="*/ 0 w 2978671"/>
              <a:gd name="connsiteY8" fmla="*/ 1550148 h 1849002"/>
              <a:gd name="connsiteX9" fmla="*/ 155779 w 2978671"/>
              <a:gd name="connsiteY9" fmla="*/ 1536089 h 1849002"/>
              <a:gd name="connsiteX0" fmla="*/ 155779 w 2978671"/>
              <a:gd name="connsiteY0" fmla="*/ 1536089 h 1849002"/>
              <a:gd name="connsiteX1" fmla="*/ 1269249 w 2978671"/>
              <a:gd name="connsiteY1" fmla="*/ 33962 h 1849002"/>
              <a:gd name="connsiteX2" fmla="*/ 2977054 w 2978671"/>
              <a:gd name="connsiteY2" fmla="*/ 837381 h 1849002"/>
              <a:gd name="connsiteX3" fmla="*/ 2891214 w 2978671"/>
              <a:gd name="connsiteY3" fmla="*/ 882374 h 1849002"/>
              <a:gd name="connsiteX4" fmla="*/ 1283740 w 2978671"/>
              <a:gd name="connsiteY4" fmla="*/ 131688 h 1849002"/>
              <a:gd name="connsiteX5" fmla="*/ 257313 w 2978671"/>
              <a:gd name="connsiteY5" fmla="*/ 1532345 h 1849002"/>
              <a:gd name="connsiteX6" fmla="*/ 395103 w 2978671"/>
              <a:gd name="connsiteY6" fmla="*/ 1523384 h 1849002"/>
              <a:gd name="connsiteX7" fmla="*/ 234526 w 2978671"/>
              <a:gd name="connsiteY7" fmla="*/ 1849002 h 1849002"/>
              <a:gd name="connsiteX8" fmla="*/ 0 w 2978671"/>
              <a:gd name="connsiteY8" fmla="*/ 1550148 h 1849002"/>
              <a:gd name="connsiteX9" fmla="*/ 155779 w 2978671"/>
              <a:gd name="connsiteY9" fmla="*/ 1536089 h 1849002"/>
              <a:gd name="connsiteX0" fmla="*/ 155779 w 2978671"/>
              <a:gd name="connsiteY0" fmla="*/ 1535139 h 1848052"/>
              <a:gd name="connsiteX1" fmla="*/ 1269249 w 2978671"/>
              <a:gd name="connsiteY1" fmla="*/ 33012 h 1848052"/>
              <a:gd name="connsiteX2" fmla="*/ 2977054 w 2978671"/>
              <a:gd name="connsiteY2" fmla="*/ 836431 h 1848052"/>
              <a:gd name="connsiteX3" fmla="*/ 2891214 w 2978671"/>
              <a:gd name="connsiteY3" fmla="*/ 881424 h 1848052"/>
              <a:gd name="connsiteX4" fmla="*/ 1283740 w 2978671"/>
              <a:gd name="connsiteY4" fmla="*/ 130738 h 1848052"/>
              <a:gd name="connsiteX5" fmla="*/ 257313 w 2978671"/>
              <a:gd name="connsiteY5" fmla="*/ 1531395 h 1848052"/>
              <a:gd name="connsiteX6" fmla="*/ 395103 w 2978671"/>
              <a:gd name="connsiteY6" fmla="*/ 1522434 h 1848052"/>
              <a:gd name="connsiteX7" fmla="*/ 234526 w 2978671"/>
              <a:gd name="connsiteY7" fmla="*/ 1848052 h 1848052"/>
              <a:gd name="connsiteX8" fmla="*/ 0 w 2978671"/>
              <a:gd name="connsiteY8" fmla="*/ 1549198 h 1848052"/>
              <a:gd name="connsiteX9" fmla="*/ 155779 w 2978671"/>
              <a:gd name="connsiteY9" fmla="*/ 1535139 h 184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8671" h="1848052">
                <a:moveTo>
                  <a:pt x="155779" y="1535139"/>
                </a:moveTo>
                <a:cubicBezTo>
                  <a:pt x="135131" y="816208"/>
                  <a:pt x="643102" y="160545"/>
                  <a:pt x="1269249" y="33012"/>
                </a:cubicBezTo>
                <a:cubicBezTo>
                  <a:pt x="1893433" y="-94121"/>
                  <a:pt x="2556103" y="140170"/>
                  <a:pt x="2977054" y="836431"/>
                </a:cubicBezTo>
                <a:cubicBezTo>
                  <a:pt x="2948441" y="851429"/>
                  <a:pt x="3038555" y="800567"/>
                  <a:pt x="2891214" y="881424"/>
                </a:cubicBezTo>
                <a:cubicBezTo>
                  <a:pt x="2452246" y="196732"/>
                  <a:pt x="1800155" y="22410"/>
                  <a:pt x="1283740" y="130738"/>
                </a:cubicBezTo>
                <a:cubicBezTo>
                  <a:pt x="841220" y="223565"/>
                  <a:pt x="285703" y="689877"/>
                  <a:pt x="257313" y="1531395"/>
                </a:cubicBezTo>
                <a:cubicBezTo>
                  <a:pt x="458879" y="1527938"/>
                  <a:pt x="219211" y="1527700"/>
                  <a:pt x="395103" y="1522434"/>
                </a:cubicBezTo>
                <a:cubicBezTo>
                  <a:pt x="228964" y="1832650"/>
                  <a:pt x="422039" y="1493657"/>
                  <a:pt x="234526" y="1848052"/>
                </a:cubicBezTo>
                <a:cubicBezTo>
                  <a:pt x="4811" y="1548456"/>
                  <a:pt x="171158" y="1770206"/>
                  <a:pt x="0" y="1549198"/>
                </a:cubicBezTo>
                <a:lnTo>
                  <a:pt x="155779" y="153513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99CBF3-FF39-3E42-B6E2-A29E5188B001}"/>
              </a:ext>
            </a:extLst>
          </p:cNvPr>
          <p:cNvSpPr txBox="1"/>
          <p:nvPr/>
        </p:nvSpPr>
        <p:spPr>
          <a:xfrm>
            <a:off x="1279580" y="2484307"/>
            <a:ext cx="316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venir Book" panose="02000503020000020003" pitchFamily="2" charset="0"/>
              </a:rPr>
              <a:t>Global challenges</a:t>
            </a:r>
            <a:endParaRPr lang="en-DE" sz="2800" dirty="0">
              <a:latin typeface="Avenir Book" panose="02000503020000020003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5865B2-C1A0-1E43-B757-4812BD0FC40B}"/>
              </a:ext>
            </a:extLst>
          </p:cNvPr>
          <p:cNvSpPr txBox="1"/>
          <p:nvPr/>
        </p:nvSpPr>
        <p:spPr>
          <a:xfrm>
            <a:off x="7965269" y="4665393"/>
            <a:ext cx="31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venir Book" panose="02000503020000020003" pitchFamily="2" charset="0"/>
              </a:rPr>
              <a:t>Rapid changes</a:t>
            </a:r>
            <a:endParaRPr lang="en-DE" sz="2800" dirty="0">
              <a:latin typeface="Avenir Book" panose="02000503020000020003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6736B8F-04AE-234C-948B-DE67CD109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58" y="6114370"/>
            <a:ext cx="1733716" cy="580839"/>
          </a:xfrm>
          <a:prstGeom prst="rect">
            <a:avLst/>
          </a:prstGeom>
        </p:spPr>
      </p:pic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C9FCF6FB-ADD8-A241-8369-F7994F6C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Twins for Cities and Regions</a:t>
            </a:r>
            <a:endParaRPr lang="en-DE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7324713A-F564-4040-9419-B2885563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60FD-8AD8-0543-B9BF-34B0E5ED07CA}" type="slidenum">
              <a:rPr lang="en-DE" smtClean="0"/>
              <a:t>2</a:t>
            </a:fld>
            <a:endParaRPr lang="en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B74AEB-69D8-6247-B0C3-8DBD556E7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92" t="10950" r="21411" b="11053"/>
          <a:stretch/>
        </p:blipFill>
        <p:spPr>
          <a:xfrm>
            <a:off x="4669845" y="2648073"/>
            <a:ext cx="2750890" cy="2750891"/>
          </a:xfrm>
          <a:prstGeom prst="ellipse">
            <a:avLst/>
          </a:prstGeom>
          <a:effectLst/>
        </p:spPr>
      </p:pic>
      <p:sp>
        <p:nvSpPr>
          <p:cNvPr id="13" name="Block Arc 16">
            <a:extLst>
              <a:ext uri="{FF2B5EF4-FFF2-40B4-BE49-F238E27FC236}">
                <a16:creationId xmlns:a16="http://schemas.microsoft.com/office/drawing/2014/main" id="{EF6E0927-287F-504A-84DA-B956A1BAAE23}"/>
              </a:ext>
            </a:extLst>
          </p:cNvPr>
          <p:cNvSpPr/>
          <p:nvPr/>
        </p:nvSpPr>
        <p:spPr>
          <a:xfrm rot="10800000">
            <a:off x="4373805" y="3507186"/>
            <a:ext cx="3664148" cy="2316414"/>
          </a:xfrm>
          <a:custGeom>
            <a:avLst/>
            <a:gdLst>
              <a:gd name="connsiteX0" fmla="*/ 0 w 2993720"/>
              <a:gd name="connsiteY0" fmla="*/ 1578280 h 3156559"/>
              <a:gd name="connsiteX1" fmla="*/ 1120765 w 2993720"/>
              <a:gd name="connsiteY1" fmla="*/ 50630 h 3156559"/>
              <a:gd name="connsiteX2" fmla="*/ 2837237 w 2993720"/>
              <a:gd name="connsiteY2" fmla="*/ 875717 h 3156559"/>
              <a:gd name="connsiteX3" fmla="*/ 2751397 w 2993720"/>
              <a:gd name="connsiteY3" fmla="*/ 920710 h 3156559"/>
              <a:gd name="connsiteX4" fmla="*/ 1143923 w 2993720"/>
              <a:gd name="connsiteY4" fmla="*/ 144694 h 3156559"/>
              <a:gd name="connsiteX5" fmla="*/ 96848 w 2993720"/>
              <a:gd name="connsiteY5" fmla="*/ 1578280 h 3156559"/>
              <a:gd name="connsiteX6" fmla="*/ 0 w 2993720"/>
              <a:gd name="connsiteY6" fmla="*/ 1578280 h 3156559"/>
              <a:gd name="connsiteX0" fmla="*/ 0 w 2837237"/>
              <a:gd name="connsiteY0" fmla="*/ 1578458 h 1727141"/>
              <a:gd name="connsiteX1" fmla="*/ 1120765 w 2837237"/>
              <a:gd name="connsiteY1" fmla="*/ 50808 h 1727141"/>
              <a:gd name="connsiteX2" fmla="*/ 2837237 w 2837237"/>
              <a:gd name="connsiteY2" fmla="*/ 875895 h 1727141"/>
              <a:gd name="connsiteX3" fmla="*/ 2751397 w 2837237"/>
              <a:gd name="connsiteY3" fmla="*/ 920888 h 1727141"/>
              <a:gd name="connsiteX4" fmla="*/ 1143923 w 2837237"/>
              <a:gd name="connsiteY4" fmla="*/ 144872 h 1727141"/>
              <a:gd name="connsiteX5" fmla="*/ 96848 w 2837237"/>
              <a:gd name="connsiteY5" fmla="*/ 1578458 h 1727141"/>
              <a:gd name="connsiteX6" fmla="*/ 0 w 2837237"/>
              <a:gd name="connsiteY6" fmla="*/ 1578458 h 1727141"/>
              <a:gd name="connsiteX0" fmla="*/ 0 w 2837237"/>
              <a:gd name="connsiteY0" fmla="*/ 1578458 h 1947191"/>
              <a:gd name="connsiteX1" fmla="*/ 1120765 w 2837237"/>
              <a:gd name="connsiteY1" fmla="*/ 50808 h 1947191"/>
              <a:gd name="connsiteX2" fmla="*/ 2837237 w 2837237"/>
              <a:gd name="connsiteY2" fmla="*/ 875895 h 1947191"/>
              <a:gd name="connsiteX3" fmla="*/ 2751397 w 2837237"/>
              <a:gd name="connsiteY3" fmla="*/ 920888 h 1947191"/>
              <a:gd name="connsiteX4" fmla="*/ 1143923 w 2837237"/>
              <a:gd name="connsiteY4" fmla="*/ 144872 h 1947191"/>
              <a:gd name="connsiteX5" fmla="*/ 96848 w 2837237"/>
              <a:gd name="connsiteY5" fmla="*/ 1578458 h 1947191"/>
              <a:gd name="connsiteX6" fmla="*/ 0 w 2837237"/>
              <a:gd name="connsiteY6" fmla="*/ 1578458 h 1947191"/>
              <a:gd name="connsiteX0" fmla="*/ 74818 w 2912055"/>
              <a:gd name="connsiteY0" fmla="*/ 1578458 h 1941041"/>
              <a:gd name="connsiteX1" fmla="*/ 1195583 w 2912055"/>
              <a:gd name="connsiteY1" fmla="*/ 50808 h 1941041"/>
              <a:gd name="connsiteX2" fmla="*/ 2912055 w 2912055"/>
              <a:gd name="connsiteY2" fmla="*/ 875895 h 1941041"/>
              <a:gd name="connsiteX3" fmla="*/ 2826215 w 2912055"/>
              <a:gd name="connsiteY3" fmla="*/ 920888 h 1941041"/>
              <a:gd name="connsiteX4" fmla="*/ 1218741 w 2912055"/>
              <a:gd name="connsiteY4" fmla="*/ 144872 h 1941041"/>
              <a:gd name="connsiteX5" fmla="*/ 171666 w 2912055"/>
              <a:gd name="connsiteY5" fmla="*/ 1578458 h 1941041"/>
              <a:gd name="connsiteX6" fmla="*/ 111541 w 2912055"/>
              <a:gd name="connsiteY6" fmla="*/ 1941041 h 1941041"/>
              <a:gd name="connsiteX7" fmla="*/ 74818 w 2912055"/>
              <a:gd name="connsiteY7" fmla="*/ 1578458 h 1941041"/>
              <a:gd name="connsiteX0" fmla="*/ 74818 w 2912055"/>
              <a:gd name="connsiteY0" fmla="*/ 1578458 h 1941041"/>
              <a:gd name="connsiteX1" fmla="*/ 1195583 w 2912055"/>
              <a:gd name="connsiteY1" fmla="*/ 50808 h 1941041"/>
              <a:gd name="connsiteX2" fmla="*/ 2912055 w 2912055"/>
              <a:gd name="connsiteY2" fmla="*/ 875895 h 1941041"/>
              <a:gd name="connsiteX3" fmla="*/ 2826215 w 2912055"/>
              <a:gd name="connsiteY3" fmla="*/ 920888 h 1941041"/>
              <a:gd name="connsiteX4" fmla="*/ 1218741 w 2912055"/>
              <a:gd name="connsiteY4" fmla="*/ 144872 h 1941041"/>
              <a:gd name="connsiteX5" fmla="*/ 171666 w 2912055"/>
              <a:gd name="connsiteY5" fmla="*/ 1578458 h 1941041"/>
              <a:gd name="connsiteX6" fmla="*/ 111541 w 2912055"/>
              <a:gd name="connsiteY6" fmla="*/ 1941041 h 1941041"/>
              <a:gd name="connsiteX7" fmla="*/ 74818 w 2912055"/>
              <a:gd name="connsiteY7" fmla="*/ 1578458 h 1941041"/>
              <a:gd name="connsiteX0" fmla="*/ 74818 w 2912055"/>
              <a:gd name="connsiteY0" fmla="*/ 1578458 h 1944644"/>
              <a:gd name="connsiteX1" fmla="*/ 1195583 w 2912055"/>
              <a:gd name="connsiteY1" fmla="*/ 50808 h 1944644"/>
              <a:gd name="connsiteX2" fmla="*/ 2912055 w 2912055"/>
              <a:gd name="connsiteY2" fmla="*/ 875895 h 1944644"/>
              <a:gd name="connsiteX3" fmla="*/ 2826215 w 2912055"/>
              <a:gd name="connsiteY3" fmla="*/ 920888 h 1944644"/>
              <a:gd name="connsiteX4" fmla="*/ 1218741 w 2912055"/>
              <a:gd name="connsiteY4" fmla="*/ 144872 h 1944644"/>
              <a:gd name="connsiteX5" fmla="*/ 171666 w 2912055"/>
              <a:gd name="connsiteY5" fmla="*/ 1578458 h 1944644"/>
              <a:gd name="connsiteX6" fmla="*/ 263197 w 2912055"/>
              <a:gd name="connsiteY6" fmla="*/ 1753700 h 1944644"/>
              <a:gd name="connsiteX7" fmla="*/ 111541 w 2912055"/>
              <a:gd name="connsiteY7" fmla="*/ 1941041 h 1944644"/>
              <a:gd name="connsiteX8" fmla="*/ 74818 w 2912055"/>
              <a:gd name="connsiteY8" fmla="*/ 1578458 h 1944644"/>
              <a:gd name="connsiteX0" fmla="*/ 74818 w 2912055"/>
              <a:gd name="connsiteY0" fmla="*/ 1578458 h 1942757"/>
              <a:gd name="connsiteX1" fmla="*/ 1195583 w 2912055"/>
              <a:gd name="connsiteY1" fmla="*/ 50808 h 1942757"/>
              <a:gd name="connsiteX2" fmla="*/ 2912055 w 2912055"/>
              <a:gd name="connsiteY2" fmla="*/ 875895 h 1942757"/>
              <a:gd name="connsiteX3" fmla="*/ 2826215 w 2912055"/>
              <a:gd name="connsiteY3" fmla="*/ 920888 h 1942757"/>
              <a:gd name="connsiteX4" fmla="*/ 1218741 w 2912055"/>
              <a:gd name="connsiteY4" fmla="*/ 144872 h 1942757"/>
              <a:gd name="connsiteX5" fmla="*/ 171666 w 2912055"/>
              <a:gd name="connsiteY5" fmla="*/ 1578458 h 1942757"/>
              <a:gd name="connsiteX6" fmla="*/ 334565 w 2912055"/>
              <a:gd name="connsiteY6" fmla="*/ 1557438 h 1942757"/>
              <a:gd name="connsiteX7" fmla="*/ 111541 w 2912055"/>
              <a:gd name="connsiteY7" fmla="*/ 1941041 h 1942757"/>
              <a:gd name="connsiteX8" fmla="*/ 74818 w 2912055"/>
              <a:gd name="connsiteY8" fmla="*/ 1578458 h 1942757"/>
              <a:gd name="connsiteX0" fmla="*/ 74818 w 2912055"/>
              <a:gd name="connsiteY0" fmla="*/ 1578458 h 1944243"/>
              <a:gd name="connsiteX1" fmla="*/ 1195583 w 2912055"/>
              <a:gd name="connsiteY1" fmla="*/ 50808 h 1944243"/>
              <a:gd name="connsiteX2" fmla="*/ 2912055 w 2912055"/>
              <a:gd name="connsiteY2" fmla="*/ 875895 h 1944243"/>
              <a:gd name="connsiteX3" fmla="*/ 2826215 w 2912055"/>
              <a:gd name="connsiteY3" fmla="*/ 920888 h 1944243"/>
              <a:gd name="connsiteX4" fmla="*/ 1218741 w 2912055"/>
              <a:gd name="connsiteY4" fmla="*/ 144872 h 1944243"/>
              <a:gd name="connsiteX5" fmla="*/ 171666 w 2912055"/>
              <a:gd name="connsiteY5" fmla="*/ 1578458 h 1944243"/>
              <a:gd name="connsiteX6" fmla="*/ 334565 w 2912055"/>
              <a:gd name="connsiteY6" fmla="*/ 1557438 h 1944243"/>
              <a:gd name="connsiteX7" fmla="*/ 111541 w 2912055"/>
              <a:gd name="connsiteY7" fmla="*/ 1941041 h 1944243"/>
              <a:gd name="connsiteX8" fmla="*/ 74818 w 2912055"/>
              <a:gd name="connsiteY8" fmla="*/ 1578458 h 1944243"/>
              <a:gd name="connsiteX0" fmla="*/ 74818 w 2912055"/>
              <a:gd name="connsiteY0" fmla="*/ 1578458 h 1941041"/>
              <a:gd name="connsiteX1" fmla="*/ 1195583 w 2912055"/>
              <a:gd name="connsiteY1" fmla="*/ 50808 h 1941041"/>
              <a:gd name="connsiteX2" fmla="*/ 2912055 w 2912055"/>
              <a:gd name="connsiteY2" fmla="*/ 875895 h 1941041"/>
              <a:gd name="connsiteX3" fmla="*/ 2826215 w 2912055"/>
              <a:gd name="connsiteY3" fmla="*/ 920888 h 1941041"/>
              <a:gd name="connsiteX4" fmla="*/ 1218741 w 2912055"/>
              <a:gd name="connsiteY4" fmla="*/ 144872 h 1941041"/>
              <a:gd name="connsiteX5" fmla="*/ 171666 w 2912055"/>
              <a:gd name="connsiteY5" fmla="*/ 1578458 h 1941041"/>
              <a:gd name="connsiteX6" fmla="*/ 334565 w 2912055"/>
              <a:gd name="connsiteY6" fmla="*/ 1557438 h 1941041"/>
              <a:gd name="connsiteX7" fmla="*/ 111541 w 2912055"/>
              <a:gd name="connsiteY7" fmla="*/ 1941041 h 1941041"/>
              <a:gd name="connsiteX8" fmla="*/ 74818 w 2912055"/>
              <a:gd name="connsiteY8" fmla="*/ 1578458 h 1941041"/>
              <a:gd name="connsiteX0" fmla="*/ 74818 w 2912055"/>
              <a:gd name="connsiteY0" fmla="*/ 1578458 h 1941041"/>
              <a:gd name="connsiteX1" fmla="*/ 1195583 w 2912055"/>
              <a:gd name="connsiteY1" fmla="*/ 50808 h 1941041"/>
              <a:gd name="connsiteX2" fmla="*/ 2912055 w 2912055"/>
              <a:gd name="connsiteY2" fmla="*/ 875895 h 1941041"/>
              <a:gd name="connsiteX3" fmla="*/ 2826215 w 2912055"/>
              <a:gd name="connsiteY3" fmla="*/ 920888 h 1941041"/>
              <a:gd name="connsiteX4" fmla="*/ 1218741 w 2912055"/>
              <a:gd name="connsiteY4" fmla="*/ 144872 h 1941041"/>
              <a:gd name="connsiteX5" fmla="*/ 171666 w 2912055"/>
              <a:gd name="connsiteY5" fmla="*/ 1578458 h 1941041"/>
              <a:gd name="connsiteX6" fmla="*/ 334565 w 2912055"/>
              <a:gd name="connsiteY6" fmla="*/ 1557438 h 1941041"/>
              <a:gd name="connsiteX7" fmla="*/ 111541 w 2912055"/>
              <a:gd name="connsiteY7" fmla="*/ 1941041 h 1941041"/>
              <a:gd name="connsiteX8" fmla="*/ 74818 w 2912055"/>
              <a:gd name="connsiteY8" fmla="*/ 1578458 h 1941041"/>
              <a:gd name="connsiteX0" fmla="*/ 74818 w 2912055"/>
              <a:gd name="connsiteY0" fmla="*/ 1578458 h 1941041"/>
              <a:gd name="connsiteX1" fmla="*/ 1195583 w 2912055"/>
              <a:gd name="connsiteY1" fmla="*/ 50808 h 1941041"/>
              <a:gd name="connsiteX2" fmla="*/ 2912055 w 2912055"/>
              <a:gd name="connsiteY2" fmla="*/ 875895 h 1941041"/>
              <a:gd name="connsiteX3" fmla="*/ 2826215 w 2912055"/>
              <a:gd name="connsiteY3" fmla="*/ 920888 h 1941041"/>
              <a:gd name="connsiteX4" fmla="*/ 1218741 w 2912055"/>
              <a:gd name="connsiteY4" fmla="*/ 144872 h 1941041"/>
              <a:gd name="connsiteX5" fmla="*/ 171666 w 2912055"/>
              <a:gd name="connsiteY5" fmla="*/ 1578458 h 1941041"/>
              <a:gd name="connsiteX6" fmla="*/ 334565 w 2912055"/>
              <a:gd name="connsiteY6" fmla="*/ 1557438 h 1941041"/>
              <a:gd name="connsiteX7" fmla="*/ 111541 w 2912055"/>
              <a:gd name="connsiteY7" fmla="*/ 1941041 h 1941041"/>
              <a:gd name="connsiteX8" fmla="*/ 74818 w 2912055"/>
              <a:gd name="connsiteY8" fmla="*/ 1578458 h 1941041"/>
              <a:gd name="connsiteX0" fmla="*/ 115222 w 2952459"/>
              <a:gd name="connsiteY0" fmla="*/ 1578458 h 1944652"/>
              <a:gd name="connsiteX1" fmla="*/ 1235987 w 2952459"/>
              <a:gd name="connsiteY1" fmla="*/ 50808 h 1944652"/>
              <a:gd name="connsiteX2" fmla="*/ 2952459 w 2952459"/>
              <a:gd name="connsiteY2" fmla="*/ 875895 h 1944652"/>
              <a:gd name="connsiteX3" fmla="*/ 2866619 w 2952459"/>
              <a:gd name="connsiteY3" fmla="*/ 920888 h 1944652"/>
              <a:gd name="connsiteX4" fmla="*/ 1259145 w 2952459"/>
              <a:gd name="connsiteY4" fmla="*/ 144872 h 1944652"/>
              <a:gd name="connsiteX5" fmla="*/ 212070 w 2952459"/>
              <a:gd name="connsiteY5" fmla="*/ 1578458 h 1944652"/>
              <a:gd name="connsiteX6" fmla="*/ 374969 w 2952459"/>
              <a:gd name="connsiteY6" fmla="*/ 1557438 h 1944652"/>
              <a:gd name="connsiteX7" fmla="*/ 151945 w 2952459"/>
              <a:gd name="connsiteY7" fmla="*/ 1941041 h 1944652"/>
              <a:gd name="connsiteX8" fmla="*/ 40432 w 2952459"/>
              <a:gd name="connsiteY8" fmla="*/ 1740319 h 1944652"/>
              <a:gd name="connsiteX9" fmla="*/ 115222 w 2952459"/>
              <a:gd name="connsiteY9" fmla="*/ 1578458 h 1944652"/>
              <a:gd name="connsiteX0" fmla="*/ 152118 w 2989355"/>
              <a:gd name="connsiteY0" fmla="*/ 1578458 h 1942968"/>
              <a:gd name="connsiteX1" fmla="*/ 1272883 w 2989355"/>
              <a:gd name="connsiteY1" fmla="*/ 50808 h 1942968"/>
              <a:gd name="connsiteX2" fmla="*/ 2989355 w 2989355"/>
              <a:gd name="connsiteY2" fmla="*/ 875895 h 1942968"/>
              <a:gd name="connsiteX3" fmla="*/ 2903515 w 2989355"/>
              <a:gd name="connsiteY3" fmla="*/ 920888 h 1942968"/>
              <a:gd name="connsiteX4" fmla="*/ 1296041 w 2989355"/>
              <a:gd name="connsiteY4" fmla="*/ 144872 h 1942968"/>
              <a:gd name="connsiteX5" fmla="*/ 248966 w 2989355"/>
              <a:gd name="connsiteY5" fmla="*/ 1578458 h 1942968"/>
              <a:gd name="connsiteX6" fmla="*/ 411865 w 2989355"/>
              <a:gd name="connsiteY6" fmla="*/ 1557438 h 1942968"/>
              <a:gd name="connsiteX7" fmla="*/ 188841 w 2989355"/>
              <a:gd name="connsiteY7" fmla="*/ 1941041 h 1942968"/>
              <a:gd name="connsiteX8" fmla="*/ 10421 w 2989355"/>
              <a:gd name="connsiteY8" fmla="*/ 1570820 h 1942968"/>
              <a:gd name="connsiteX9" fmla="*/ 152118 w 2989355"/>
              <a:gd name="connsiteY9" fmla="*/ 1578458 h 1942968"/>
              <a:gd name="connsiteX0" fmla="*/ 152118 w 2989355"/>
              <a:gd name="connsiteY0" fmla="*/ 1578458 h 1911926"/>
              <a:gd name="connsiteX1" fmla="*/ 1272883 w 2989355"/>
              <a:gd name="connsiteY1" fmla="*/ 50808 h 1911926"/>
              <a:gd name="connsiteX2" fmla="*/ 2989355 w 2989355"/>
              <a:gd name="connsiteY2" fmla="*/ 875895 h 1911926"/>
              <a:gd name="connsiteX3" fmla="*/ 2903515 w 2989355"/>
              <a:gd name="connsiteY3" fmla="*/ 920888 h 1911926"/>
              <a:gd name="connsiteX4" fmla="*/ 1296041 w 2989355"/>
              <a:gd name="connsiteY4" fmla="*/ 144872 h 1911926"/>
              <a:gd name="connsiteX5" fmla="*/ 248966 w 2989355"/>
              <a:gd name="connsiteY5" fmla="*/ 1578458 h 1911926"/>
              <a:gd name="connsiteX6" fmla="*/ 411865 w 2989355"/>
              <a:gd name="connsiteY6" fmla="*/ 1557438 h 1911926"/>
              <a:gd name="connsiteX7" fmla="*/ 228985 w 2989355"/>
              <a:gd name="connsiteY7" fmla="*/ 1909818 h 1911926"/>
              <a:gd name="connsiteX8" fmla="*/ 10421 w 2989355"/>
              <a:gd name="connsiteY8" fmla="*/ 1570820 h 1911926"/>
              <a:gd name="connsiteX9" fmla="*/ 152118 w 2989355"/>
              <a:gd name="connsiteY9" fmla="*/ 1578458 h 1911926"/>
              <a:gd name="connsiteX0" fmla="*/ 152118 w 2989355"/>
              <a:gd name="connsiteY0" fmla="*/ 1578458 h 1876496"/>
              <a:gd name="connsiteX1" fmla="*/ 1272883 w 2989355"/>
              <a:gd name="connsiteY1" fmla="*/ 50808 h 1876496"/>
              <a:gd name="connsiteX2" fmla="*/ 2989355 w 2989355"/>
              <a:gd name="connsiteY2" fmla="*/ 875895 h 1876496"/>
              <a:gd name="connsiteX3" fmla="*/ 2903515 w 2989355"/>
              <a:gd name="connsiteY3" fmla="*/ 920888 h 1876496"/>
              <a:gd name="connsiteX4" fmla="*/ 1296041 w 2989355"/>
              <a:gd name="connsiteY4" fmla="*/ 144872 h 1876496"/>
              <a:gd name="connsiteX5" fmla="*/ 248966 w 2989355"/>
              <a:gd name="connsiteY5" fmla="*/ 1578458 h 1876496"/>
              <a:gd name="connsiteX6" fmla="*/ 411865 w 2989355"/>
              <a:gd name="connsiteY6" fmla="*/ 1557438 h 1876496"/>
              <a:gd name="connsiteX7" fmla="*/ 255748 w 2989355"/>
              <a:gd name="connsiteY7" fmla="*/ 1874134 h 1876496"/>
              <a:gd name="connsiteX8" fmla="*/ 10421 w 2989355"/>
              <a:gd name="connsiteY8" fmla="*/ 1570820 h 1876496"/>
              <a:gd name="connsiteX9" fmla="*/ 152118 w 2989355"/>
              <a:gd name="connsiteY9" fmla="*/ 1578458 h 1876496"/>
              <a:gd name="connsiteX0" fmla="*/ 152118 w 2989355"/>
              <a:gd name="connsiteY0" fmla="*/ 1578458 h 1876858"/>
              <a:gd name="connsiteX1" fmla="*/ 1272883 w 2989355"/>
              <a:gd name="connsiteY1" fmla="*/ 50808 h 1876858"/>
              <a:gd name="connsiteX2" fmla="*/ 2989355 w 2989355"/>
              <a:gd name="connsiteY2" fmla="*/ 875895 h 1876858"/>
              <a:gd name="connsiteX3" fmla="*/ 2903515 w 2989355"/>
              <a:gd name="connsiteY3" fmla="*/ 920888 h 1876858"/>
              <a:gd name="connsiteX4" fmla="*/ 1296041 w 2989355"/>
              <a:gd name="connsiteY4" fmla="*/ 144872 h 1876858"/>
              <a:gd name="connsiteX5" fmla="*/ 248966 w 2989355"/>
              <a:gd name="connsiteY5" fmla="*/ 1578458 h 1876858"/>
              <a:gd name="connsiteX6" fmla="*/ 411865 w 2989355"/>
              <a:gd name="connsiteY6" fmla="*/ 1557438 h 1876858"/>
              <a:gd name="connsiteX7" fmla="*/ 255748 w 2989355"/>
              <a:gd name="connsiteY7" fmla="*/ 1874134 h 1876858"/>
              <a:gd name="connsiteX8" fmla="*/ 10421 w 2989355"/>
              <a:gd name="connsiteY8" fmla="*/ 1570820 h 1876858"/>
              <a:gd name="connsiteX9" fmla="*/ 152118 w 2989355"/>
              <a:gd name="connsiteY9" fmla="*/ 1578458 h 1876858"/>
              <a:gd name="connsiteX0" fmla="*/ 141697 w 2978934"/>
              <a:gd name="connsiteY0" fmla="*/ 1578458 h 1876858"/>
              <a:gd name="connsiteX1" fmla="*/ 1262462 w 2978934"/>
              <a:gd name="connsiteY1" fmla="*/ 50808 h 1876858"/>
              <a:gd name="connsiteX2" fmla="*/ 2978934 w 2978934"/>
              <a:gd name="connsiteY2" fmla="*/ 875895 h 1876858"/>
              <a:gd name="connsiteX3" fmla="*/ 2893094 w 2978934"/>
              <a:gd name="connsiteY3" fmla="*/ 920888 h 1876858"/>
              <a:gd name="connsiteX4" fmla="*/ 1285620 w 2978934"/>
              <a:gd name="connsiteY4" fmla="*/ 144872 h 1876858"/>
              <a:gd name="connsiteX5" fmla="*/ 238545 w 2978934"/>
              <a:gd name="connsiteY5" fmla="*/ 1578458 h 1876858"/>
              <a:gd name="connsiteX6" fmla="*/ 401444 w 2978934"/>
              <a:gd name="connsiteY6" fmla="*/ 1557438 h 1876858"/>
              <a:gd name="connsiteX7" fmla="*/ 245327 w 2978934"/>
              <a:gd name="connsiteY7" fmla="*/ 1874134 h 1876858"/>
              <a:gd name="connsiteX8" fmla="*/ 0 w 2978934"/>
              <a:gd name="connsiteY8" fmla="*/ 1570820 h 1876858"/>
              <a:gd name="connsiteX9" fmla="*/ 141697 w 2978934"/>
              <a:gd name="connsiteY9" fmla="*/ 1578458 h 1876858"/>
              <a:gd name="connsiteX0" fmla="*/ 141697 w 2978934"/>
              <a:gd name="connsiteY0" fmla="*/ 1578458 h 1876858"/>
              <a:gd name="connsiteX1" fmla="*/ 1262462 w 2978934"/>
              <a:gd name="connsiteY1" fmla="*/ 50808 h 1876858"/>
              <a:gd name="connsiteX2" fmla="*/ 2978934 w 2978934"/>
              <a:gd name="connsiteY2" fmla="*/ 875895 h 1876858"/>
              <a:gd name="connsiteX3" fmla="*/ 2893094 w 2978934"/>
              <a:gd name="connsiteY3" fmla="*/ 920888 h 1876858"/>
              <a:gd name="connsiteX4" fmla="*/ 1285620 w 2978934"/>
              <a:gd name="connsiteY4" fmla="*/ 144872 h 1876858"/>
              <a:gd name="connsiteX5" fmla="*/ 238545 w 2978934"/>
              <a:gd name="connsiteY5" fmla="*/ 1578458 h 1876858"/>
              <a:gd name="connsiteX6" fmla="*/ 401444 w 2978934"/>
              <a:gd name="connsiteY6" fmla="*/ 1557438 h 1876858"/>
              <a:gd name="connsiteX7" fmla="*/ 245327 w 2978934"/>
              <a:gd name="connsiteY7" fmla="*/ 1874134 h 1876858"/>
              <a:gd name="connsiteX8" fmla="*/ 0 w 2978934"/>
              <a:gd name="connsiteY8" fmla="*/ 1570820 h 1876858"/>
              <a:gd name="connsiteX9" fmla="*/ 141697 w 2978934"/>
              <a:gd name="connsiteY9" fmla="*/ 1578458 h 1876858"/>
              <a:gd name="connsiteX0" fmla="*/ 141697 w 2978934"/>
              <a:gd name="connsiteY0" fmla="*/ 1578458 h 1876858"/>
              <a:gd name="connsiteX1" fmla="*/ 1262462 w 2978934"/>
              <a:gd name="connsiteY1" fmla="*/ 50808 h 1876858"/>
              <a:gd name="connsiteX2" fmla="*/ 2978934 w 2978934"/>
              <a:gd name="connsiteY2" fmla="*/ 875895 h 1876858"/>
              <a:gd name="connsiteX3" fmla="*/ 2893094 w 2978934"/>
              <a:gd name="connsiteY3" fmla="*/ 920888 h 1876858"/>
              <a:gd name="connsiteX4" fmla="*/ 1285620 w 2978934"/>
              <a:gd name="connsiteY4" fmla="*/ 144872 h 1876858"/>
              <a:gd name="connsiteX5" fmla="*/ 238545 w 2978934"/>
              <a:gd name="connsiteY5" fmla="*/ 1578458 h 1876858"/>
              <a:gd name="connsiteX6" fmla="*/ 401444 w 2978934"/>
              <a:gd name="connsiteY6" fmla="*/ 1557438 h 1876858"/>
              <a:gd name="connsiteX7" fmla="*/ 245327 w 2978934"/>
              <a:gd name="connsiteY7" fmla="*/ 1874134 h 1876858"/>
              <a:gd name="connsiteX8" fmla="*/ 0 w 2978934"/>
              <a:gd name="connsiteY8" fmla="*/ 1570820 h 1876858"/>
              <a:gd name="connsiteX9" fmla="*/ 141697 w 2978934"/>
              <a:gd name="connsiteY9" fmla="*/ 1578458 h 1876858"/>
              <a:gd name="connsiteX0" fmla="*/ 141697 w 2978934"/>
              <a:gd name="connsiteY0" fmla="*/ 1578458 h 1876858"/>
              <a:gd name="connsiteX1" fmla="*/ 1262462 w 2978934"/>
              <a:gd name="connsiteY1" fmla="*/ 50808 h 1876858"/>
              <a:gd name="connsiteX2" fmla="*/ 2978934 w 2978934"/>
              <a:gd name="connsiteY2" fmla="*/ 875895 h 1876858"/>
              <a:gd name="connsiteX3" fmla="*/ 2893094 w 2978934"/>
              <a:gd name="connsiteY3" fmla="*/ 920888 h 1876858"/>
              <a:gd name="connsiteX4" fmla="*/ 1285620 w 2978934"/>
              <a:gd name="connsiteY4" fmla="*/ 144872 h 1876858"/>
              <a:gd name="connsiteX5" fmla="*/ 238545 w 2978934"/>
              <a:gd name="connsiteY5" fmla="*/ 1578458 h 1876858"/>
              <a:gd name="connsiteX6" fmla="*/ 401444 w 2978934"/>
              <a:gd name="connsiteY6" fmla="*/ 1557438 h 1876858"/>
              <a:gd name="connsiteX7" fmla="*/ 245327 w 2978934"/>
              <a:gd name="connsiteY7" fmla="*/ 1874134 h 1876858"/>
              <a:gd name="connsiteX8" fmla="*/ 0 w 2978934"/>
              <a:gd name="connsiteY8" fmla="*/ 1570820 h 1876858"/>
              <a:gd name="connsiteX9" fmla="*/ 141697 w 2978934"/>
              <a:gd name="connsiteY9" fmla="*/ 1578458 h 1876858"/>
              <a:gd name="connsiteX0" fmla="*/ 141697 w 2978934"/>
              <a:gd name="connsiteY0" fmla="*/ 1578458 h 1876858"/>
              <a:gd name="connsiteX1" fmla="*/ 1262462 w 2978934"/>
              <a:gd name="connsiteY1" fmla="*/ 50808 h 1876858"/>
              <a:gd name="connsiteX2" fmla="*/ 2978934 w 2978934"/>
              <a:gd name="connsiteY2" fmla="*/ 875895 h 1876858"/>
              <a:gd name="connsiteX3" fmla="*/ 2893094 w 2978934"/>
              <a:gd name="connsiteY3" fmla="*/ 920888 h 1876858"/>
              <a:gd name="connsiteX4" fmla="*/ 1285620 w 2978934"/>
              <a:gd name="connsiteY4" fmla="*/ 144872 h 1876858"/>
              <a:gd name="connsiteX5" fmla="*/ 238545 w 2978934"/>
              <a:gd name="connsiteY5" fmla="*/ 1578458 h 1876858"/>
              <a:gd name="connsiteX6" fmla="*/ 401444 w 2978934"/>
              <a:gd name="connsiteY6" fmla="*/ 1557438 h 1876858"/>
              <a:gd name="connsiteX7" fmla="*/ 245327 w 2978934"/>
              <a:gd name="connsiteY7" fmla="*/ 1874134 h 1876858"/>
              <a:gd name="connsiteX8" fmla="*/ 0 w 2978934"/>
              <a:gd name="connsiteY8" fmla="*/ 1570820 h 1876858"/>
              <a:gd name="connsiteX9" fmla="*/ 141697 w 2978934"/>
              <a:gd name="connsiteY9" fmla="*/ 1578458 h 1876858"/>
              <a:gd name="connsiteX0" fmla="*/ 141697 w 2978934"/>
              <a:gd name="connsiteY0" fmla="*/ 1578458 h 1876858"/>
              <a:gd name="connsiteX1" fmla="*/ 1262462 w 2978934"/>
              <a:gd name="connsiteY1" fmla="*/ 50808 h 1876858"/>
              <a:gd name="connsiteX2" fmla="*/ 2978934 w 2978934"/>
              <a:gd name="connsiteY2" fmla="*/ 875895 h 1876858"/>
              <a:gd name="connsiteX3" fmla="*/ 2893094 w 2978934"/>
              <a:gd name="connsiteY3" fmla="*/ 920888 h 1876858"/>
              <a:gd name="connsiteX4" fmla="*/ 1285620 w 2978934"/>
              <a:gd name="connsiteY4" fmla="*/ 144872 h 1876858"/>
              <a:gd name="connsiteX5" fmla="*/ 238545 w 2978934"/>
              <a:gd name="connsiteY5" fmla="*/ 1578458 h 1876858"/>
              <a:gd name="connsiteX6" fmla="*/ 401444 w 2978934"/>
              <a:gd name="connsiteY6" fmla="*/ 1557438 h 1876858"/>
              <a:gd name="connsiteX7" fmla="*/ 245327 w 2978934"/>
              <a:gd name="connsiteY7" fmla="*/ 1874134 h 1876858"/>
              <a:gd name="connsiteX8" fmla="*/ 0 w 2978934"/>
              <a:gd name="connsiteY8" fmla="*/ 1570820 h 1876858"/>
              <a:gd name="connsiteX9" fmla="*/ 141697 w 2978934"/>
              <a:gd name="connsiteY9" fmla="*/ 1578458 h 1876858"/>
              <a:gd name="connsiteX0" fmla="*/ 141697 w 2978934"/>
              <a:gd name="connsiteY0" fmla="*/ 1578458 h 1874134"/>
              <a:gd name="connsiteX1" fmla="*/ 1262462 w 2978934"/>
              <a:gd name="connsiteY1" fmla="*/ 50808 h 1874134"/>
              <a:gd name="connsiteX2" fmla="*/ 2978934 w 2978934"/>
              <a:gd name="connsiteY2" fmla="*/ 875895 h 1874134"/>
              <a:gd name="connsiteX3" fmla="*/ 2893094 w 2978934"/>
              <a:gd name="connsiteY3" fmla="*/ 920888 h 1874134"/>
              <a:gd name="connsiteX4" fmla="*/ 1285620 w 2978934"/>
              <a:gd name="connsiteY4" fmla="*/ 144872 h 1874134"/>
              <a:gd name="connsiteX5" fmla="*/ 238545 w 2978934"/>
              <a:gd name="connsiteY5" fmla="*/ 1578458 h 1874134"/>
              <a:gd name="connsiteX6" fmla="*/ 401444 w 2978934"/>
              <a:gd name="connsiteY6" fmla="*/ 1557438 h 1874134"/>
              <a:gd name="connsiteX7" fmla="*/ 245327 w 2978934"/>
              <a:gd name="connsiteY7" fmla="*/ 1874134 h 1874134"/>
              <a:gd name="connsiteX8" fmla="*/ 0 w 2978934"/>
              <a:gd name="connsiteY8" fmla="*/ 1570820 h 1874134"/>
              <a:gd name="connsiteX9" fmla="*/ 141697 w 2978934"/>
              <a:gd name="connsiteY9" fmla="*/ 1578458 h 1874134"/>
              <a:gd name="connsiteX0" fmla="*/ 141697 w 2978934"/>
              <a:gd name="connsiteY0" fmla="*/ 1578458 h 1887516"/>
              <a:gd name="connsiteX1" fmla="*/ 1262462 w 2978934"/>
              <a:gd name="connsiteY1" fmla="*/ 50808 h 1887516"/>
              <a:gd name="connsiteX2" fmla="*/ 2978934 w 2978934"/>
              <a:gd name="connsiteY2" fmla="*/ 875895 h 1887516"/>
              <a:gd name="connsiteX3" fmla="*/ 2893094 w 2978934"/>
              <a:gd name="connsiteY3" fmla="*/ 920888 h 1887516"/>
              <a:gd name="connsiteX4" fmla="*/ 1285620 w 2978934"/>
              <a:gd name="connsiteY4" fmla="*/ 144872 h 1887516"/>
              <a:gd name="connsiteX5" fmla="*/ 238545 w 2978934"/>
              <a:gd name="connsiteY5" fmla="*/ 1578458 h 1887516"/>
              <a:gd name="connsiteX6" fmla="*/ 401444 w 2978934"/>
              <a:gd name="connsiteY6" fmla="*/ 1557438 h 1887516"/>
              <a:gd name="connsiteX7" fmla="*/ 236406 w 2978934"/>
              <a:gd name="connsiteY7" fmla="*/ 1887516 h 1887516"/>
              <a:gd name="connsiteX8" fmla="*/ 0 w 2978934"/>
              <a:gd name="connsiteY8" fmla="*/ 1570820 h 1887516"/>
              <a:gd name="connsiteX9" fmla="*/ 141697 w 2978934"/>
              <a:gd name="connsiteY9" fmla="*/ 1578458 h 1887516"/>
              <a:gd name="connsiteX0" fmla="*/ 141697 w 2978934"/>
              <a:gd name="connsiteY0" fmla="*/ 1578458 h 1887516"/>
              <a:gd name="connsiteX1" fmla="*/ 1262462 w 2978934"/>
              <a:gd name="connsiteY1" fmla="*/ 50808 h 1887516"/>
              <a:gd name="connsiteX2" fmla="*/ 2978934 w 2978934"/>
              <a:gd name="connsiteY2" fmla="*/ 875895 h 1887516"/>
              <a:gd name="connsiteX3" fmla="*/ 2893094 w 2978934"/>
              <a:gd name="connsiteY3" fmla="*/ 920888 h 1887516"/>
              <a:gd name="connsiteX4" fmla="*/ 1285620 w 2978934"/>
              <a:gd name="connsiteY4" fmla="*/ 144872 h 1887516"/>
              <a:gd name="connsiteX5" fmla="*/ 238545 w 2978934"/>
              <a:gd name="connsiteY5" fmla="*/ 1578458 h 1887516"/>
              <a:gd name="connsiteX6" fmla="*/ 396983 w 2978934"/>
              <a:gd name="connsiteY6" fmla="*/ 1561898 h 1887516"/>
              <a:gd name="connsiteX7" fmla="*/ 236406 w 2978934"/>
              <a:gd name="connsiteY7" fmla="*/ 1887516 h 1887516"/>
              <a:gd name="connsiteX8" fmla="*/ 0 w 2978934"/>
              <a:gd name="connsiteY8" fmla="*/ 1570820 h 1887516"/>
              <a:gd name="connsiteX9" fmla="*/ 141697 w 2978934"/>
              <a:gd name="connsiteY9" fmla="*/ 1578458 h 1887516"/>
              <a:gd name="connsiteX0" fmla="*/ 141697 w 2978934"/>
              <a:gd name="connsiteY0" fmla="*/ 1578458 h 1887516"/>
              <a:gd name="connsiteX1" fmla="*/ 1262462 w 2978934"/>
              <a:gd name="connsiteY1" fmla="*/ 50808 h 1887516"/>
              <a:gd name="connsiteX2" fmla="*/ 2978934 w 2978934"/>
              <a:gd name="connsiteY2" fmla="*/ 875895 h 1887516"/>
              <a:gd name="connsiteX3" fmla="*/ 2893094 w 2978934"/>
              <a:gd name="connsiteY3" fmla="*/ 920888 h 1887516"/>
              <a:gd name="connsiteX4" fmla="*/ 1285620 w 2978934"/>
              <a:gd name="connsiteY4" fmla="*/ 144872 h 1887516"/>
              <a:gd name="connsiteX5" fmla="*/ 238545 w 2978934"/>
              <a:gd name="connsiteY5" fmla="*/ 1578458 h 1887516"/>
              <a:gd name="connsiteX6" fmla="*/ 396983 w 2978934"/>
              <a:gd name="connsiteY6" fmla="*/ 1561898 h 1887516"/>
              <a:gd name="connsiteX7" fmla="*/ 236406 w 2978934"/>
              <a:gd name="connsiteY7" fmla="*/ 1887516 h 1887516"/>
              <a:gd name="connsiteX8" fmla="*/ 0 w 2978934"/>
              <a:gd name="connsiteY8" fmla="*/ 1570820 h 1887516"/>
              <a:gd name="connsiteX9" fmla="*/ 141697 w 2978934"/>
              <a:gd name="connsiteY9" fmla="*/ 1578458 h 1887516"/>
              <a:gd name="connsiteX0" fmla="*/ 141697 w 2978934"/>
              <a:gd name="connsiteY0" fmla="*/ 1578458 h 1887516"/>
              <a:gd name="connsiteX1" fmla="*/ 1262462 w 2978934"/>
              <a:gd name="connsiteY1" fmla="*/ 50808 h 1887516"/>
              <a:gd name="connsiteX2" fmla="*/ 2978934 w 2978934"/>
              <a:gd name="connsiteY2" fmla="*/ 875895 h 1887516"/>
              <a:gd name="connsiteX3" fmla="*/ 2893094 w 2978934"/>
              <a:gd name="connsiteY3" fmla="*/ 920888 h 1887516"/>
              <a:gd name="connsiteX4" fmla="*/ 1285620 w 2978934"/>
              <a:gd name="connsiteY4" fmla="*/ 144872 h 1887516"/>
              <a:gd name="connsiteX5" fmla="*/ 238545 w 2978934"/>
              <a:gd name="connsiteY5" fmla="*/ 1578458 h 1887516"/>
              <a:gd name="connsiteX6" fmla="*/ 396983 w 2978934"/>
              <a:gd name="connsiteY6" fmla="*/ 1561898 h 1887516"/>
              <a:gd name="connsiteX7" fmla="*/ 236406 w 2978934"/>
              <a:gd name="connsiteY7" fmla="*/ 1887516 h 1887516"/>
              <a:gd name="connsiteX8" fmla="*/ 0 w 2978934"/>
              <a:gd name="connsiteY8" fmla="*/ 1570820 h 1887516"/>
              <a:gd name="connsiteX9" fmla="*/ 141697 w 2978934"/>
              <a:gd name="connsiteY9" fmla="*/ 1578458 h 1887516"/>
              <a:gd name="connsiteX0" fmla="*/ 137236 w 2974473"/>
              <a:gd name="connsiteY0" fmla="*/ 1578458 h 1887516"/>
              <a:gd name="connsiteX1" fmla="*/ 1258001 w 2974473"/>
              <a:gd name="connsiteY1" fmla="*/ 50808 h 1887516"/>
              <a:gd name="connsiteX2" fmla="*/ 2974473 w 2974473"/>
              <a:gd name="connsiteY2" fmla="*/ 875895 h 1887516"/>
              <a:gd name="connsiteX3" fmla="*/ 2888633 w 2974473"/>
              <a:gd name="connsiteY3" fmla="*/ 920888 h 1887516"/>
              <a:gd name="connsiteX4" fmla="*/ 1281159 w 2974473"/>
              <a:gd name="connsiteY4" fmla="*/ 144872 h 1887516"/>
              <a:gd name="connsiteX5" fmla="*/ 234084 w 2974473"/>
              <a:gd name="connsiteY5" fmla="*/ 1578458 h 1887516"/>
              <a:gd name="connsiteX6" fmla="*/ 392522 w 2974473"/>
              <a:gd name="connsiteY6" fmla="*/ 1561898 h 1887516"/>
              <a:gd name="connsiteX7" fmla="*/ 231945 w 2974473"/>
              <a:gd name="connsiteY7" fmla="*/ 1887516 h 1887516"/>
              <a:gd name="connsiteX8" fmla="*/ 0 w 2974473"/>
              <a:gd name="connsiteY8" fmla="*/ 1588662 h 1887516"/>
              <a:gd name="connsiteX9" fmla="*/ 137236 w 2974473"/>
              <a:gd name="connsiteY9" fmla="*/ 1578458 h 1887516"/>
              <a:gd name="connsiteX0" fmla="*/ 150617 w 2974473"/>
              <a:gd name="connsiteY0" fmla="*/ 1544543 h 1862522"/>
              <a:gd name="connsiteX1" fmla="*/ 1258001 w 2974473"/>
              <a:gd name="connsiteY1" fmla="*/ 25814 h 1862522"/>
              <a:gd name="connsiteX2" fmla="*/ 2974473 w 2974473"/>
              <a:gd name="connsiteY2" fmla="*/ 850901 h 1862522"/>
              <a:gd name="connsiteX3" fmla="*/ 2888633 w 2974473"/>
              <a:gd name="connsiteY3" fmla="*/ 895894 h 1862522"/>
              <a:gd name="connsiteX4" fmla="*/ 1281159 w 2974473"/>
              <a:gd name="connsiteY4" fmla="*/ 119878 h 1862522"/>
              <a:gd name="connsiteX5" fmla="*/ 234084 w 2974473"/>
              <a:gd name="connsiteY5" fmla="*/ 1553464 h 1862522"/>
              <a:gd name="connsiteX6" fmla="*/ 392522 w 2974473"/>
              <a:gd name="connsiteY6" fmla="*/ 1536904 h 1862522"/>
              <a:gd name="connsiteX7" fmla="*/ 231945 w 2974473"/>
              <a:gd name="connsiteY7" fmla="*/ 1862522 h 1862522"/>
              <a:gd name="connsiteX8" fmla="*/ 0 w 2974473"/>
              <a:gd name="connsiteY8" fmla="*/ 1563668 h 1862522"/>
              <a:gd name="connsiteX9" fmla="*/ 150617 w 2974473"/>
              <a:gd name="connsiteY9" fmla="*/ 1544543 h 1862522"/>
              <a:gd name="connsiteX0" fmla="*/ 150617 w 2974473"/>
              <a:gd name="connsiteY0" fmla="*/ 1544543 h 1862522"/>
              <a:gd name="connsiteX1" fmla="*/ 1258001 w 2974473"/>
              <a:gd name="connsiteY1" fmla="*/ 25814 h 1862522"/>
              <a:gd name="connsiteX2" fmla="*/ 2974473 w 2974473"/>
              <a:gd name="connsiteY2" fmla="*/ 850901 h 1862522"/>
              <a:gd name="connsiteX3" fmla="*/ 2888633 w 2974473"/>
              <a:gd name="connsiteY3" fmla="*/ 895894 h 1862522"/>
              <a:gd name="connsiteX4" fmla="*/ 1281159 w 2974473"/>
              <a:gd name="connsiteY4" fmla="*/ 119878 h 1862522"/>
              <a:gd name="connsiteX5" fmla="*/ 234084 w 2974473"/>
              <a:gd name="connsiteY5" fmla="*/ 1553464 h 1862522"/>
              <a:gd name="connsiteX6" fmla="*/ 392522 w 2974473"/>
              <a:gd name="connsiteY6" fmla="*/ 1536904 h 1862522"/>
              <a:gd name="connsiteX7" fmla="*/ 231945 w 2974473"/>
              <a:gd name="connsiteY7" fmla="*/ 1862522 h 1862522"/>
              <a:gd name="connsiteX8" fmla="*/ 0 w 2974473"/>
              <a:gd name="connsiteY8" fmla="*/ 1563668 h 1862522"/>
              <a:gd name="connsiteX9" fmla="*/ 150617 w 2974473"/>
              <a:gd name="connsiteY9" fmla="*/ 1544543 h 1862522"/>
              <a:gd name="connsiteX0" fmla="*/ 150617 w 2974473"/>
              <a:gd name="connsiteY0" fmla="*/ 1544543 h 1862522"/>
              <a:gd name="connsiteX1" fmla="*/ 1258001 w 2974473"/>
              <a:gd name="connsiteY1" fmla="*/ 25814 h 1862522"/>
              <a:gd name="connsiteX2" fmla="*/ 2974473 w 2974473"/>
              <a:gd name="connsiteY2" fmla="*/ 850901 h 1862522"/>
              <a:gd name="connsiteX3" fmla="*/ 2888633 w 2974473"/>
              <a:gd name="connsiteY3" fmla="*/ 895894 h 1862522"/>
              <a:gd name="connsiteX4" fmla="*/ 1281159 w 2974473"/>
              <a:gd name="connsiteY4" fmla="*/ 119878 h 1862522"/>
              <a:gd name="connsiteX5" fmla="*/ 234084 w 2974473"/>
              <a:gd name="connsiteY5" fmla="*/ 1553464 h 1862522"/>
              <a:gd name="connsiteX6" fmla="*/ 392522 w 2974473"/>
              <a:gd name="connsiteY6" fmla="*/ 1536904 h 1862522"/>
              <a:gd name="connsiteX7" fmla="*/ 231945 w 2974473"/>
              <a:gd name="connsiteY7" fmla="*/ 1862522 h 1862522"/>
              <a:gd name="connsiteX8" fmla="*/ 0 w 2974473"/>
              <a:gd name="connsiteY8" fmla="*/ 1563668 h 1862522"/>
              <a:gd name="connsiteX9" fmla="*/ 150617 w 2974473"/>
              <a:gd name="connsiteY9" fmla="*/ 1544543 h 1862522"/>
              <a:gd name="connsiteX0" fmla="*/ 150617 w 2974473"/>
              <a:gd name="connsiteY0" fmla="*/ 1544543 h 1862522"/>
              <a:gd name="connsiteX1" fmla="*/ 1258001 w 2974473"/>
              <a:gd name="connsiteY1" fmla="*/ 25814 h 1862522"/>
              <a:gd name="connsiteX2" fmla="*/ 2974473 w 2974473"/>
              <a:gd name="connsiteY2" fmla="*/ 850901 h 1862522"/>
              <a:gd name="connsiteX3" fmla="*/ 2888633 w 2974473"/>
              <a:gd name="connsiteY3" fmla="*/ 895894 h 1862522"/>
              <a:gd name="connsiteX4" fmla="*/ 1281159 w 2974473"/>
              <a:gd name="connsiteY4" fmla="*/ 119878 h 1862522"/>
              <a:gd name="connsiteX5" fmla="*/ 234084 w 2974473"/>
              <a:gd name="connsiteY5" fmla="*/ 1553464 h 1862522"/>
              <a:gd name="connsiteX6" fmla="*/ 392522 w 2974473"/>
              <a:gd name="connsiteY6" fmla="*/ 1536904 h 1862522"/>
              <a:gd name="connsiteX7" fmla="*/ 231945 w 2974473"/>
              <a:gd name="connsiteY7" fmla="*/ 1862522 h 1862522"/>
              <a:gd name="connsiteX8" fmla="*/ 0 w 2974473"/>
              <a:gd name="connsiteY8" fmla="*/ 1563668 h 1862522"/>
              <a:gd name="connsiteX9" fmla="*/ 150617 w 2974473"/>
              <a:gd name="connsiteY9" fmla="*/ 1544543 h 1862522"/>
              <a:gd name="connsiteX0" fmla="*/ 150617 w 2974473"/>
              <a:gd name="connsiteY0" fmla="*/ 1544543 h 1862522"/>
              <a:gd name="connsiteX1" fmla="*/ 1258001 w 2974473"/>
              <a:gd name="connsiteY1" fmla="*/ 25814 h 1862522"/>
              <a:gd name="connsiteX2" fmla="*/ 2974473 w 2974473"/>
              <a:gd name="connsiteY2" fmla="*/ 850901 h 1862522"/>
              <a:gd name="connsiteX3" fmla="*/ 2888633 w 2974473"/>
              <a:gd name="connsiteY3" fmla="*/ 895894 h 1862522"/>
              <a:gd name="connsiteX4" fmla="*/ 1281159 w 2974473"/>
              <a:gd name="connsiteY4" fmla="*/ 119878 h 1862522"/>
              <a:gd name="connsiteX5" fmla="*/ 234084 w 2974473"/>
              <a:gd name="connsiteY5" fmla="*/ 1553464 h 1862522"/>
              <a:gd name="connsiteX6" fmla="*/ 392522 w 2974473"/>
              <a:gd name="connsiteY6" fmla="*/ 1536904 h 1862522"/>
              <a:gd name="connsiteX7" fmla="*/ 231945 w 2974473"/>
              <a:gd name="connsiteY7" fmla="*/ 1862522 h 1862522"/>
              <a:gd name="connsiteX8" fmla="*/ 0 w 2974473"/>
              <a:gd name="connsiteY8" fmla="*/ 1563668 h 1862522"/>
              <a:gd name="connsiteX9" fmla="*/ 150617 w 2974473"/>
              <a:gd name="connsiteY9" fmla="*/ 1544543 h 1862522"/>
              <a:gd name="connsiteX0" fmla="*/ 150617 w 2974473"/>
              <a:gd name="connsiteY0" fmla="*/ 1544543 h 1862522"/>
              <a:gd name="connsiteX1" fmla="*/ 1258001 w 2974473"/>
              <a:gd name="connsiteY1" fmla="*/ 25814 h 1862522"/>
              <a:gd name="connsiteX2" fmla="*/ 2974473 w 2974473"/>
              <a:gd name="connsiteY2" fmla="*/ 850901 h 1862522"/>
              <a:gd name="connsiteX3" fmla="*/ 2888633 w 2974473"/>
              <a:gd name="connsiteY3" fmla="*/ 895894 h 1862522"/>
              <a:gd name="connsiteX4" fmla="*/ 1281159 w 2974473"/>
              <a:gd name="connsiteY4" fmla="*/ 119878 h 1862522"/>
              <a:gd name="connsiteX5" fmla="*/ 234084 w 2974473"/>
              <a:gd name="connsiteY5" fmla="*/ 1553464 h 1862522"/>
              <a:gd name="connsiteX6" fmla="*/ 392522 w 2974473"/>
              <a:gd name="connsiteY6" fmla="*/ 1536904 h 1862522"/>
              <a:gd name="connsiteX7" fmla="*/ 231945 w 2974473"/>
              <a:gd name="connsiteY7" fmla="*/ 1862522 h 1862522"/>
              <a:gd name="connsiteX8" fmla="*/ 0 w 2974473"/>
              <a:gd name="connsiteY8" fmla="*/ 1563668 h 1862522"/>
              <a:gd name="connsiteX9" fmla="*/ 150617 w 2974473"/>
              <a:gd name="connsiteY9" fmla="*/ 1544543 h 1862522"/>
              <a:gd name="connsiteX0" fmla="*/ 150617 w 2974473"/>
              <a:gd name="connsiteY0" fmla="*/ 1544543 h 1862522"/>
              <a:gd name="connsiteX1" fmla="*/ 1258001 w 2974473"/>
              <a:gd name="connsiteY1" fmla="*/ 25814 h 1862522"/>
              <a:gd name="connsiteX2" fmla="*/ 2974473 w 2974473"/>
              <a:gd name="connsiteY2" fmla="*/ 850901 h 1862522"/>
              <a:gd name="connsiteX3" fmla="*/ 2888633 w 2974473"/>
              <a:gd name="connsiteY3" fmla="*/ 895894 h 1862522"/>
              <a:gd name="connsiteX4" fmla="*/ 1281159 w 2974473"/>
              <a:gd name="connsiteY4" fmla="*/ 119878 h 1862522"/>
              <a:gd name="connsiteX5" fmla="*/ 234084 w 2974473"/>
              <a:gd name="connsiteY5" fmla="*/ 1553464 h 1862522"/>
              <a:gd name="connsiteX6" fmla="*/ 392522 w 2974473"/>
              <a:gd name="connsiteY6" fmla="*/ 1536904 h 1862522"/>
              <a:gd name="connsiteX7" fmla="*/ 231945 w 2974473"/>
              <a:gd name="connsiteY7" fmla="*/ 1862522 h 1862522"/>
              <a:gd name="connsiteX8" fmla="*/ 0 w 2974473"/>
              <a:gd name="connsiteY8" fmla="*/ 1563668 h 1862522"/>
              <a:gd name="connsiteX9" fmla="*/ 150617 w 2974473"/>
              <a:gd name="connsiteY9" fmla="*/ 1544543 h 1862522"/>
              <a:gd name="connsiteX0" fmla="*/ 150617 w 2974473"/>
              <a:gd name="connsiteY0" fmla="*/ 1524232 h 1842211"/>
              <a:gd name="connsiteX1" fmla="*/ 1266668 w 2974473"/>
              <a:gd name="connsiteY1" fmla="*/ 27171 h 1842211"/>
              <a:gd name="connsiteX2" fmla="*/ 2974473 w 2974473"/>
              <a:gd name="connsiteY2" fmla="*/ 830590 h 1842211"/>
              <a:gd name="connsiteX3" fmla="*/ 2888633 w 2974473"/>
              <a:gd name="connsiteY3" fmla="*/ 875583 h 1842211"/>
              <a:gd name="connsiteX4" fmla="*/ 1281159 w 2974473"/>
              <a:gd name="connsiteY4" fmla="*/ 99567 h 1842211"/>
              <a:gd name="connsiteX5" fmla="*/ 234084 w 2974473"/>
              <a:gd name="connsiteY5" fmla="*/ 1533153 h 1842211"/>
              <a:gd name="connsiteX6" fmla="*/ 392522 w 2974473"/>
              <a:gd name="connsiteY6" fmla="*/ 1516593 h 1842211"/>
              <a:gd name="connsiteX7" fmla="*/ 231945 w 2974473"/>
              <a:gd name="connsiteY7" fmla="*/ 1842211 h 1842211"/>
              <a:gd name="connsiteX8" fmla="*/ 0 w 2974473"/>
              <a:gd name="connsiteY8" fmla="*/ 1543357 h 1842211"/>
              <a:gd name="connsiteX9" fmla="*/ 150617 w 2974473"/>
              <a:gd name="connsiteY9" fmla="*/ 1524232 h 1842211"/>
              <a:gd name="connsiteX0" fmla="*/ 150617 w 2974473"/>
              <a:gd name="connsiteY0" fmla="*/ 1535567 h 1853546"/>
              <a:gd name="connsiteX1" fmla="*/ 1266668 w 2974473"/>
              <a:gd name="connsiteY1" fmla="*/ 38506 h 1853546"/>
              <a:gd name="connsiteX2" fmla="*/ 2974473 w 2974473"/>
              <a:gd name="connsiteY2" fmla="*/ 841925 h 1853546"/>
              <a:gd name="connsiteX3" fmla="*/ 2888633 w 2974473"/>
              <a:gd name="connsiteY3" fmla="*/ 886918 h 1853546"/>
              <a:gd name="connsiteX4" fmla="*/ 1281159 w 2974473"/>
              <a:gd name="connsiteY4" fmla="*/ 110902 h 1853546"/>
              <a:gd name="connsiteX5" fmla="*/ 234084 w 2974473"/>
              <a:gd name="connsiteY5" fmla="*/ 1544488 h 1853546"/>
              <a:gd name="connsiteX6" fmla="*/ 392522 w 2974473"/>
              <a:gd name="connsiteY6" fmla="*/ 1527928 h 1853546"/>
              <a:gd name="connsiteX7" fmla="*/ 231945 w 2974473"/>
              <a:gd name="connsiteY7" fmla="*/ 1853546 h 1853546"/>
              <a:gd name="connsiteX8" fmla="*/ 0 w 2974473"/>
              <a:gd name="connsiteY8" fmla="*/ 1554692 h 1853546"/>
              <a:gd name="connsiteX9" fmla="*/ 150617 w 2974473"/>
              <a:gd name="connsiteY9" fmla="*/ 1535567 h 1853546"/>
              <a:gd name="connsiteX0" fmla="*/ 150617 w 2974473"/>
              <a:gd name="connsiteY0" fmla="*/ 1535567 h 1853546"/>
              <a:gd name="connsiteX1" fmla="*/ 1266668 w 2974473"/>
              <a:gd name="connsiteY1" fmla="*/ 38506 h 1853546"/>
              <a:gd name="connsiteX2" fmla="*/ 2974473 w 2974473"/>
              <a:gd name="connsiteY2" fmla="*/ 841925 h 1853546"/>
              <a:gd name="connsiteX3" fmla="*/ 2888633 w 2974473"/>
              <a:gd name="connsiteY3" fmla="*/ 886918 h 1853546"/>
              <a:gd name="connsiteX4" fmla="*/ 1281159 w 2974473"/>
              <a:gd name="connsiteY4" fmla="*/ 110902 h 1853546"/>
              <a:gd name="connsiteX5" fmla="*/ 234084 w 2974473"/>
              <a:gd name="connsiteY5" fmla="*/ 1544488 h 1853546"/>
              <a:gd name="connsiteX6" fmla="*/ 392522 w 2974473"/>
              <a:gd name="connsiteY6" fmla="*/ 1527928 h 1853546"/>
              <a:gd name="connsiteX7" fmla="*/ 231945 w 2974473"/>
              <a:gd name="connsiteY7" fmla="*/ 1853546 h 1853546"/>
              <a:gd name="connsiteX8" fmla="*/ 0 w 2974473"/>
              <a:gd name="connsiteY8" fmla="*/ 1554692 h 1853546"/>
              <a:gd name="connsiteX9" fmla="*/ 150617 w 2974473"/>
              <a:gd name="connsiteY9" fmla="*/ 1535567 h 1853546"/>
              <a:gd name="connsiteX0" fmla="*/ 150617 w 2974473"/>
              <a:gd name="connsiteY0" fmla="*/ 1542928 h 1860907"/>
              <a:gd name="connsiteX1" fmla="*/ 1266668 w 2974473"/>
              <a:gd name="connsiteY1" fmla="*/ 45867 h 1860907"/>
              <a:gd name="connsiteX2" fmla="*/ 2974473 w 2974473"/>
              <a:gd name="connsiteY2" fmla="*/ 849286 h 1860907"/>
              <a:gd name="connsiteX3" fmla="*/ 2888633 w 2974473"/>
              <a:gd name="connsiteY3" fmla="*/ 894279 h 1860907"/>
              <a:gd name="connsiteX4" fmla="*/ 1281159 w 2974473"/>
              <a:gd name="connsiteY4" fmla="*/ 118263 h 1860907"/>
              <a:gd name="connsiteX5" fmla="*/ 234084 w 2974473"/>
              <a:gd name="connsiteY5" fmla="*/ 1551849 h 1860907"/>
              <a:gd name="connsiteX6" fmla="*/ 392522 w 2974473"/>
              <a:gd name="connsiteY6" fmla="*/ 1535289 h 1860907"/>
              <a:gd name="connsiteX7" fmla="*/ 231945 w 2974473"/>
              <a:gd name="connsiteY7" fmla="*/ 1860907 h 1860907"/>
              <a:gd name="connsiteX8" fmla="*/ 0 w 2974473"/>
              <a:gd name="connsiteY8" fmla="*/ 1562053 h 1860907"/>
              <a:gd name="connsiteX9" fmla="*/ 150617 w 2974473"/>
              <a:gd name="connsiteY9" fmla="*/ 1542928 h 1860907"/>
              <a:gd name="connsiteX0" fmla="*/ 150617 w 2974473"/>
              <a:gd name="connsiteY0" fmla="*/ 1542928 h 1860907"/>
              <a:gd name="connsiteX1" fmla="*/ 1266668 w 2974473"/>
              <a:gd name="connsiteY1" fmla="*/ 45867 h 1860907"/>
              <a:gd name="connsiteX2" fmla="*/ 2974473 w 2974473"/>
              <a:gd name="connsiteY2" fmla="*/ 849286 h 1860907"/>
              <a:gd name="connsiteX3" fmla="*/ 2888633 w 2974473"/>
              <a:gd name="connsiteY3" fmla="*/ 894279 h 1860907"/>
              <a:gd name="connsiteX4" fmla="*/ 1281159 w 2974473"/>
              <a:gd name="connsiteY4" fmla="*/ 118263 h 1860907"/>
              <a:gd name="connsiteX5" fmla="*/ 234084 w 2974473"/>
              <a:gd name="connsiteY5" fmla="*/ 1551849 h 1860907"/>
              <a:gd name="connsiteX6" fmla="*/ 392522 w 2974473"/>
              <a:gd name="connsiteY6" fmla="*/ 1535289 h 1860907"/>
              <a:gd name="connsiteX7" fmla="*/ 231945 w 2974473"/>
              <a:gd name="connsiteY7" fmla="*/ 1860907 h 1860907"/>
              <a:gd name="connsiteX8" fmla="*/ 0 w 2974473"/>
              <a:gd name="connsiteY8" fmla="*/ 1562053 h 1860907"/>
              <a:gd name="connsiteX9" fmla="*/ 150617 w 2974473"/>
              <a:gd name="connsiteY9" fmla="*/ 1542928 h 1860907"/>
              <a:gd name="connsiteX0" fmla="*/ 150617 w 2974473"/>
              <a:gd name="connsiteY0" fmla="*/ 1542928 h 1860907"/>
              <a:gd name="connsiteX1" fmla="*/ 1266668 w 2974473"/>
              <a:gd name="connsiteY1" fmla="*/ 45867 h 1860907"/>
              <a:gd name="connsiteX2" fmla="*/ 2974473 w 2974473"/>
              <a:gd name="connsiteY2" fmla="*/ 849286 h 1860907"/>
              <a:gd name="connsiteX3" fmla="*/ 2888633 w 2974473"/>
              <a:gd name="connsiteY3" fmla="*/ 894279 h 1860907"/>
              <a:gd name="connsiteX4" fmla="*/ 1281159 w 2974473"/>
              <a:gd name="connsiteY4" fmla="*/ 118263 h 1860907"/>
              <a:gd name="connsiteX5" fmla="*/ 234084 w 2974473"/>
              <a:gd name="connsiteY5" fmla="*/ 1551849 h 1860907"/>
              <a:gd name="connsiteX6" fmla="*/ 392522 w 2974473"/>
              <a:gd name="connsiteY6" fmla="*/ 1535289 h 1860907"/>
              <a:gd name="connsiteX7" fmla="*/ 231945 w 2974473"/>
              <a:gd name="connsiteY7" fmla="*/ 1860907 h 1860907"/>
              <a:gd name="connsiteX8" fmla="*/ 0 w 2974473"/>
              <a:gd name="connsiteY8" fmla="*/ 1562053 h 1860907"/>
              <a:gd name="connsiteX9" fmla="*/ 150617 w 2974473"/>
              <a:gd name="connsiteY9" fmla="*/ 1542928 h 1860907"/>
              <a:gd name="connsiteX0" fmla="*/ 150617 w 2974473"/>
              <a:gd name="connsiteY0" fmla="*/ 1542928 h 1860907"/>
              <a:gd name="connsiteX1" fmla="*/ 1266668 w 2974473"/>
              <a:gd name="connsiteY1" fmla="*/ 45867 h 1860907"/>
              <a:gd name="connsiteX2" fmla="*/ 2974473 w 2974473"/>
              <a:gd name="connsiteY2" fmla="*/ 849286 h 1860907"/>
              <a:gd name="connsiteX3" fmla="*/ 2888633 w 2974473"/>
              <a:gd name="connsiteY3" fmla="*/ 894279 h 1860907"/>
              <a:gd name="connsiteX4" fmla="*/ 1281159 w 2974473"/>
              <a:gd name="connsiteY4" fmla="*/ 118263 h 1860907"/>
              <a:gd name="connsiteX5" fmla="*/ 234084 w 2974473"/>
              <a:gd name="connsiteY5" fmla="*/ 1551849 h 1860907"/>
              <a:gd name="connsiteX6" fmla="*/ 392522 w 2974473"/>
              <a:gd name="connsiteY6" fmla="*/ 1535289 h 1860907"/>
              <a:gd name="connsiteX7" fmla="*/ 231945 w 2974473"/>
              <a:gd name="connsiteY7" fmla="*/ 1860907 h 1860907"/>
              <a:gd name="connsiteX8" fmla="*/ 0 w 2974473"/>
              <a:gd name="connsiteY8" fmla="*/ 1562053 h 1860907"/>
              <a:gd name="connsiteX9" fmla="*/ 150617 w 2974473"/>
              <a:gd name="connsiteY9" fmla="*/ 1542928 h 1860907"/>
              <a:gd name="connsiteX0" fmla="*/ 150617 w 2974473"/>
              <a:gd name="connsiteY0" fmla="*/ 1542928 h 1860907"/>
              <a:gd name="connsiteX1" fmla="*/ 1266668 w 2974473"/>
              <a:gd name="connsiteY1" fmla="*/ 45867 h 1860907"/>
              <a:gd name="connsiteX2" fmla="*/ 2974473 w 2974473"/>
              <a:gd name="connsiteY2" fmla="*/ 849286 h 1860907"/>
              <a:gd name="connsiteX3" fmla="*/ 2888633 w 2974473"/>
              <a:gd name="connsiteY3" fmla="*/ 894279 h 1860907"/>
              <a:gd name="connsiteX4" fmla="*/ 1281159 w 2974473"/>
              <a:gd name="connsiteY4" fmla="*/ 118263 h 1860907"/>
              <a:gd name="connsiteX5" fmla="*/ 234084 w 2974473"/>
              <a:gd name="connsiteY5" fmla="*/ 1551849 h 1860907"/>
              <a:gd name="connsiteX6" fmla="*/ 392522 w 2974473"/>
              <a:gd name="connsiteY6" fmla="*/ 1535289 h 1860907"/>
              <a:gd name="connsiteX7" fmla="*/ 231945 w 2974473"/>
              <a:gd name="connsiteY7" fmla="*/ 1860907 h 1860907"/>
              <a:gd name="connsiteX8" fmla="*/ 0 w 2974473"/>
              <a:gd name="connsiteY8" fmla="*/ 1562053 h 1860907"/>
              <a:gd name="connsiteX9" fmla="*/ 150617 w 2974473"/>
              <a:gd name="connsiteY9" fmla="*/ 1542928 h 1860907"/>
              <a:gd name="connsiteX0" fmla="*/ 150617 w 2974473"/>
              <a:gd name="connsiteY0" fmla="*/ 1542928 h 1860907"/>
              <a:gd name="connsiteX1" fmla="*/ 1266668 w 2974473"/>
              <a:gd name="connsiteY1" fmla="*/ 45867 h 1860907"/>
              <a:gd name="connsiteX2" fmla="*/ 2974473 w 2974473"/>
              <a:gd name="connsiteY2" fmla="*/ 849286 h 1860907"/>
              <a:gd name="connsiteX3" fmla="*/ 2888633 w 2974473"/>
              <a:gd name="connsiteY3" fmla="*/ 894279 h 1860907"/>
              <a:gd name="connsiteX4" fmla="*/ 1281159 w 2974473"/>
              <a:gd name="connsiteY4" fmla="*/ 118263 h 1860907"/>
              <a:gd name="connsiteX5" fmla="*/ 234084 w 2974473"/>
              <a:gd name="connsiteY5" fmla="*/ 1551849 h 1860907"/>
              <a:gd name="connsiteX6" fmla="*/ 392522 w 2974473"/>
              <a:gd name="connsiteY6" fmla="*/ 1535289 h 1860907"/>
              <a:gd name="connsiteX7" fmla="*/ 231945 w 2974473"/>
              <a:gd name="connsiteY7" fmla="*/ 1860907 h 1860907"/>
              <a:gd name="connsiteX8" fmla="*/ 0 w 2974473"/>
              <a:gd name="connsiteY8" fmla="*/ 1562053 h 1860907"/>
              <a:gd name="connsiteX9" fmla="*/ 150617 w 2974473"/>
              <a:gd name="connsiteY9" fmla="*/ 1542928 h 1860907"/>
              <a:gd name="connsiteX0" fmla="*/ 150617 w 2974473"/>
              <a:gd name="connsiteY0" fmla="*/ 1539980 h 1857959"/>
              <a:gd name="connsiteX1" fmla="*/ 1266668 w 2974473"/>
              <a:gd name="connsiteY1" fmla="*/ 42919 h 1857959"/>
              <a:gd name="connsiteX2" fmla="*/ 2974473 w 2974473"/>
              <a:gd name="connsiteY2" fmla="*/ 846338 h 1857959"/>
              <a:gd name="connsiteX3" fmla="*/ 2888633 w 2974473"/>
              <a:gd name="connsiteY3" fmla="*/ 891331 h 1857959"/>
              <a:gd name="connsiteX4" fmla="*/ 1281159 w 2974473"/>
              <a:gd name="connsiteY4" fmla="*/ 115315 h 1857959"/>
              <a:gd name="connsiteX5" fmla="*/ 234084 w 2974473"/>
              <a:gd name="connsiteY5" fmla="*/ 1548901 h 1857959"/>
              <a:gd name="connsiteX6" fmla="*/ 392522 w 2974473"/>
              <a:gd name="connsiteY6" fmla="*/ 1532341 h 1857959"/>
              <a:gd name="connsiteX7" fmla="*/ 231945 w 2974473"/>
              <a:gd name="connsiteY7" fmla="*/ 1857959 h 1857959"/>
              <a:gd name="connsiteX8" fmla="*/ 0 w 2974473"/>
              <a:gd name="connsiteY8" fmla="*/ 1559105 h 1857959"/>
              <a:gd name="connsiteX9" fmla="*/ 150617 w 2974473"/>
              <a:gd name="connsiteY9" fmla="*/ 1539980 h 1857959"/>
              <a:gd name="connsiteX0" fmla="*/ 150617 w 2974473"/>
              <a:gd name="connsiteY0" fmla="*/ 1545252 h 1863231"/>
              <a:gd name="connsiteX1" fmla="*/ 1266668 w 2974473"/>
              <a:gd name="connsiteY1" fmla="*/ 48191 h 1863231"/>
              <a:gd name="connsiteX2" fmla="*/ 2974473 w 2974473"/>
              <a:gd name="connsiteY2" fmla="*/ 851610 h 1863231"/>
              <a:gd name="connsiteX3" fmla="*/ 2888633 w 2974473"/>
              <a:gd name="connsiteY3" fmla="*/ 896603 h 1863231"/>
              <a:gd name="connsiteX4" fmla="*/ 1281159 w 2974473"/>
              <a:gd name="connsiteY4" fmla="*/ 120587 h 1863231"/>
              <a:gd name="connsiteX5" fmla="*/ 234084 w 2974473"/>
              <a:gd name="connsiteY5" fmla="*/ 1554173 h 1863231"/>
              <a:gd name="connsiteX6" fmla="*/ 392522 w 2974473"/>
              <a:gd name="connsiteY6" fmla="*/ 1537613 h 1863231"/>
              <a:gd name="connsiteX7" fmla="*/ 231945 w 2974473"/>
              <a:gd name="connsiteY7" fmla="*/ 1863231 h 1863231"/>
              <a:gd name="connsiteX8" fmla="*/ 0 w 2974473"/>
              <a:gd name="connsiteY8" fmla="*/ 1564377 h 1863231"/>
              <a:gd name="connsiteX9" fmla="*/ 150617 w 2974473"/>
              <a:gd name="connsiteY9" fmla="*/ 1545252 h 1863231"/>
              <a:gd name="connsiteX0" fmla="*/ 150617 w 2976090"/>
              <a:gd name="connsiteY0" fmla="*/ 1545252 h 1863231"/>
              <a:gd name="connsiteX1" fmla="*/ 1266668 w 2976090"/>
              <a:gd name="connsiteY1" fmla="*/ 48191 h 1863231"/>
              <a:gd name="connsiteX2" fmla="*/ 2974473 w 2976090"/>
              <a:gd name="connsiteY2" fmla="*/ 851610 h 1863231"/>
              <a:gd name="connsiteX3" fmla="*/ 2888633 w 2976090"/>
              <a:gd name="connsiteY3" fmla="*/ 896603 h 1863231"/>
              <a:gd name="connsiteX4" fmla="*/ 1281159 w 2976090"/>
              <a:gd name="connsiteY4" fmla="*/ 120587 h 1863231"/>
              <a:gd name="connsiteX5" fmla="*/ 234084 w 2976090"/>
              <a:gd name="connsiteY5" fmla="*/ 1554173 h 1863231"/>
              <a:gd name="connsiteX6" fmla="*/ 392522 w 2976090"/>
              <a:gd name="connsiteY6" fmla="*/ 1537613 h 1863231"/>
              <a:gd name="connsiteX7" fmla="*/ 231945 w 2976090"/>
              <a:gd name="connsiteY7" fmla="*/ 1863231 h 1863231"/>
              <a:gd name="connsiteX8" fmla="*/ 0 w 2976090"/>
              <a:gd name="connsiteY8" fmla="*/ 1564377 h 1863231"/>
              <a:gd name="connsiteX9" fmla="*/ 150617 w 2976090"/>
              <a:gd name="connsiteY9" fmla="*/ 1545252 h 1863231"/>
              <a:gd name="connsiteX0" fmla="*/ 150617 w 2976090"/>
              <a:gd name="connsiteY0" fmla="*/ 1545252 h 1863231"/>
              <a:gd name="connsiteX1" fmla="*/ 1266668 w 2976090"/>
              <a:gd name="connsiteY1" fmla="*/ 48191 h 1863231"/>
              <a:gd name="connsiteX2" fmla="*/ 2974473 w 2976090"/>
              <a:gd name="connsiteY2" fmla="*/ 851610 h 1863231"/>
              <a:gd name="connsiteX3" fmla="*/ 2888633 w 2976090"/>
              <a:gd name="connsiteY3" fmla="*/ 896603 h 1863231"/>
              <a:gd name="connsiteX4" fmla="*/ 1281159 w 2976090"/>
              <a:gd name="connsiteY4" fmla="*/ 120587 h 1863231"/>
              <a:gd name="connsiteX5" fmla="*/ 234084 w 2976090"/>
              <a:gd name="connsiteY5" fmla="*/ 1554173 h 1863231"/>
              <a:gd name="connsiteX6" fmla="*/ 392522 w 2976090"/>
              <a:gd name="connsiteY6" fmla="*/ 1537613 h 1863231"/>
              <a:gd name="connsiteX7" fmla="*/ 231945 w 2976090"/>
              <a:gd name="connsiteY7" fmla="*/ 1863231 h 1863231"/>
              <a:gd name="connsiteX8" fmla="*/ 0 w 2976090"/>
              <a:gd name="connsiteY8" fmla="*/ 1564377 h 1863231"/>
              <a:gd name="connsiteX9" fmla="*/ 150617 w 2976090"/>
              <a:gd name="connsiteY9" fmla="*/ 1545252 h 1863231"/>
              <a:gd name="connsiteX0" fmla="*/ 150617 w 2976090"/>
              <a:gd name="connsiteY0" fmla="*/ 1549317 h 1867296"/>
              <a:gd name="connsiteX1" fmla="*/ 1266668 w 2976090"/>
              <a:gd name="connsiteY1" fmla="*/ 52256 h 1867296"/>
              <a:gd name="connsiteX2" fmla="*/ 2974473 w 2976090"/>
              <a:gd name="connsiteY2" fmla="*/ 855675 h 1867296"/>
              <a:gd name="connsiteX3" fmla="*/ 2888633 w 2976090"/>
              <a:gd name="connsiteY3" fmla="*/ 900668 h 1867296"/>
              <a:gd name="connsiteX4" fmla="*/ 1281159 w 2976090"/>
              <a:gd name="connsiteY4" fmla="*/ 124652 h 1867296"/>
              <a:gd name="connsiteX5" fmla="*/ 234084 w 2976090"/>
              <a:gd name="connsiteY5" fmla="*/ 1558238 h 1867296"/>
              <a:gd name="connsiteX6" fmla="*/ 392522 w 2976090"/>
              <a:gd name="connsiteY6" fmla="*/ 1541678 h 1867296"/>
              <a:gd name="connsiteX7" fmla="*/ 231945 w 2976090"/>
              <a:gd name="connsiteY7" fmla="*/ 1867296 h 1867296"/>
              <a:gd name="connsiteX8" fmla="*/ 0 w 2976090"/>
              <a:gd name="connsiteY8" fmla="*/ 1568442 h 1867296"/>
              <a:gd name="connsiteX9" fmla="*/ 150617 w 2976090"/>
              <a:gd name="connsiteY9" fmla="*/ 1549317 h 1867296"/>
              <a:gd name="connsiteX0" fmla="*/ 150617 w 2976090"/>
              <a:gd name="connsiteY0" fmla="*/ 1548605 h 1866584"/>
              <a:gd name="connsiteX1" fmla="*/ 1266668 w 2976090"/>
              <a:gd name="connsiteY1" fmla="*/ 51544 h 1866584"/>
              <a:gd name="connsiteX2" fmla="*/ 2974473 w 2976090"/>
              <a:gd name="connsiteY2" fmla="*/ 854963 h 1866584"/>
              <a:gd name="connsiteX3" fmla="*/ 2888633 w 2976090"/>
              <a:gd name="connsiteY3" fmla="*/ 899956 h 1866584"/>
              <a:gd name="connsiteX4" fmla="*/ 1281159 w 2976090"/>
              <a:gd name="connsiteY4" fmla="*/ 123940 h 1866584"/>
              <a:gd name="connsiteX5" fmla="*/ 234084 w 2976090"/>
              <a:gd name="connsiteY5" fmla="*/ 1557526 h 1866584"/>
              <a:gd name="connsiteX6" fmla="*/ 392522 w 2976090"/>
              <a:gd name="connsiteY6" fmla="*/ 1540966 h 1866584"/>
              <a:gd name="connsiteX7" fmla="*/ 231945 w 2976090"/>
              <a:gd name="connsiteY7" fmla="*/ 1866584 h 1866584"/>
              <a:gd name="connsiteX8" fmla="*/ 0 w 2976090"/>
              <a:gd name="connsiteY8" fmla="*/ 1567730 h 1866584"/>
              <a:gd name="connsiteX9" fmla="*/ 150617 w 2976090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36665 w 2978671"/>
              <a:gd name="connsiteY5" fmla="*/ 1557526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36665 w 2978671"/>
              <a:gd name="connsiteY5" fmla="*/ 1557526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36665 w 2978671"/>
              <a:gd name="connsiteY5" fmla="*/ 1557526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36665 w 2978671"/>
              <a:gd name="connsiteY5" fmla="*/ 1557526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36665 w 2978671"/>
              <a:gd name="connsiteY5" fmla="*/ 1557526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36665 w 2978671"/>
              <a:gd name="connsiteY5" fmla="*/ 1557526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36665 w 2978671"/>
              <a:gd name="connsiteY5" fmla="*/ 1557526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2394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4927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4927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4927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4927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4927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605 h 1866584"/>
              <a:gd name="connsiteX1" fmla="*/ 1269249 w 2978671"/>
              <a:gd name="connsiteY1" fmla="*/ 51544 h 1866584"/>
              <a:gd name="connsiteX2" fmla="*/ 2977054 w 2978671"/>
              <a:gd name="connsiteY2" fmla="*/ 854963 h 1866584"/>
              <a:gd name="connsiteX3" fmla="*/ 2891214 w 2978671"/>
              <a:gd name="connsiteY3" fmla="*/ 899956 h 1866584"/>
              <a:gd name="connsiteX4" fmla="*/ 1283740 w 2978671"/>
              <a:gd name="connsiteY4" fmla="*/ 149270 h 1866584"/>
              <a:gd name="connsiteX5" fmla="*/ 241827 w 2978671"/>
              <a:gd name="connsiteY5" fmla="*/ 1547394 h 1866584"/>
              <a:gd name="connsiteX6" fmla="*/ 395103 w 2978671"/>
              <a:gd name="connsiteY6" fmla="*/ 1540966 h 1866584"/>
              <a:gd name="connsiteX7" fmla="*/ 234526 w 2978671"/>
              <a:gd name="connsiteY7" fmla="*/ 1866584 h 1866584"/>
              <a:gd name="connsiteX8" fmla="*/ 0 w 2978671"/>
              <a:gd name="connsiteY8" fmla="*/ 1567730 h 1866584"/>
              <a:gd name="connsiteX9" fmla="*/ 153198 w 2978671"/>
              <a:gd name="connsiteY9" fmla="*/ 1548605 h 1866584"/>
              <a:gd name="connsiteX0" fmla="*/ 153198 w 2978671"/>
              <a:gd name="connsiteY0" fmla="*/ 1548840 h 1866819"/>
              <a:gd name="connsiteX1" fmla="*/ 1269249 w 2978671"/>
              <a:gd name="connsiteY1" fmla="*/ 51779 h 1866819"/>
              <a:gd name="connsiteX2" fmla="*/ 2977054 w 2978671"/>
              <a:gd name="connsiteY2" fmla="*/ 855198 h 1866819"/>
              <a:gd name="connsiteX3" fmla="*/ 2891214 w 2978671"/>
              <a:gd name="connsiteY3" fmla="*/ 900191 h 1866819"/>
              <a:gd name="connsiteX4" fmla="*/ 1283740 w 2978671"/>
              <a:gd name="connsiteY4" fmla="*/ 149505 h 1866819"/>
              <a:gd name="connsiteX5" fmla="*/ 241827 w 2978671"/>
              <a:gd name="connsiteY5" fmla="*/ 1547629 h 1866819"/>
              <a:gd name="connsiteX6" fmla="*/ 395103 w 2978671"/>
              <a:gd name="connsiteY6" fmla="*/ 1541201 h 1866819"/>
              <a:gd name="connsiteX7" fmla="*/ 234526 w 2978671"/>
              <a:gd name="connsiteY7" fmla="*/ 1866819 h 1866819"/>
              <a:gd name="connsiteX8" fmla="*/ 0 w 2978671"/>
              <a:gd name="connsiteY8" fmla="*/ 1567965 h 1866819"/>
              <a:gd name="connsiteX9" fmla="*/ 153198 w 2978671"/>
              <a:gd name="connsiteY9" fmla="*/ 1548840 h 1866819"/>
              <a:gd name="connsiteX0" fmla="*/ 153198 w 2978671"/>
              <a:gd name="connsiteY0" fmla="*/ 1578658 h 1896637"/>
              <a:gd name="connsiteX1" fmla="*/ 1269249 w 2978671"/>
              <a:gd name="connsiteY1" fmla="*/ 81597 h 1896637"/>
              <a:gd name="connsiteX2" fmla="*/ 2977054 w 2978671"/>
              <a:gd name="connsiteY2" fmla="*/ 885016 h 1896637"/>
              <a:gd name="connsiteX3" fmla="*/ 2891214 w 2978671"/>
              <a:gd name="connsiteY3" fmla="*/ 930009 h 1896637"/>
              <a:gd name="connsiteX4" fmla="*/ 1283740 w 2978671"/>
              <a:gd name="connsiteY4" fmla="*/ 179323 h 1896637"/>
              <a:gd name="connsiteX5" fmla="*/ 241827 w 2978671"/>
              <a:gd name="connsiteY5" fmla="*/ 1577447 h 1896637"/>
              <a:gd name="connsiteX6" fmla="*/ 395103 w 2978671"/>
              <a:gd name="connsiteY6" fmla="*/ 1571019 h 1896637"/>
              <a:gd name="connsiteX7" fmla="*/ 234526 w 2978671"/>
              <a:gd name="connsiteY7" fmla="*/ 1896637 h 1896637"/>
              <a:gd name="connsiteX8" fmla="*/ 0 w 2978671"/>
              <a:gd name="connsiteY8" fmla="*/ 1597783 h 1896637"/>
              <a:gd name="connsiteX9" fmla="*/ 153198 w 2978671"/>
              <a:gd name="connsiteY9" fmla="*/ 1578658 h 1896637"/>
              <a:gd name="connsiteX0" fmla="*/ 153198 w 2978671"/>
              <a:gd name="connsiteY0" fmla="*/ 1553697 h 1871676"/>
              <a:gd name="connsiteX1" fmla="*/ 1269249 w 2978671"/>
              <a:gd name="connsiteY1" fmla="*/ 56636 h 1871676"/>
              <a:gd name="connsiteX2" fmla="*/ 2977054 w 2978671"/>
              <a:gd name="connsiteY2" fmla="*/ 860055 h 1871676"/>
              <a:gd name="connsiteX3" fmla="*/ 2891214 w 2978671"/>
              <a:gd name="connsiteY3" fmla="*/ 905048 h 1871676"/>
              <a:gd name="connsiteX4" fmla="*/ 1283740 w 2978671"/>
              <a:gd name="connsiteY4" fmla="*/ 154362 h 1871676"/>
              <a:gd name="connsiteX5" fmla="*/ 241827 w 2978671"/>
              <a:gd name="connsiteY5" fmla="*/ 1552486 h 1871676"/>
              <a:gd name="connsiteX6" fmla="*/ 395103 w 2978671"/>
              <a:gd name="connsiteY6" fmla="*/ 1546058 h 1871676"/>
              <a:gd name="connsiteX7" fmla="*/ 234526 w 2978671"/>
              <a:gd name="connsiteY7" fmla="*/ 1871676 h 1871676"/>
              <a:gd name="connsiteX8" fmla="*/ 0 w 2978671"/>
              <a:gd name="connsiteY8" fmla="*/ 1572822 h 1871676"/>
              <a:gd name="connsiteX9" fmla="*/ 153198 w 2978671"/>
              <a:gd name="connsiteY9" fmla="*/ 1553697 h 1871676"/>
              <a:gd name="connsiteX0" fmla="*/ 153198 w 2978671"/>
              <a:gd name="connsiteY0" fmla="*/ 1548841 h 1866820"/>
              <a:gd name="connsiteX1" fmla="*/ 1269249 w 2978671"/>
              <a:gd name="connsiteY1" fmla="*/ 51780 h 1866820"/>
              <a:gd name="connsiteX2" fmla="*/ 2977054 w 2978671"/>
              <a:gd name="connsiteY2" fmla="*/ 855199 h 1866820"/>
              <a:gd name="connsiteX3" fmla="*/ 2891214 w 2978671"/>
              <a:gd name="connsiteY3" fmla="*/ 900192 h 1866820"/>
              <a:gd name="connsiteX4" fmla="*/ 1283740 w 2978671"/>
              <a:gd name="connsiteY4" fmla="*/ 149506 h 1866820"/>
              <a:gd name="connsiteX5" fmla="*/ 241827 w 2978671"/>
              <a:gd name="connsiteY5" fmla="*/ 1547630 h 1866820"/>
              <a:gd name="connsiteX6" fmla="*/ 395103 w 2978671"/>
              <a:gd name="connsiteY6" fmla="*/ 1541202 h 1866820"/>
              <a:gd name="connsiteX7" fmla="*/ 234526 w 2978671"/>
              <a:gd name="connsiteY7" fmla="*/ 1866820 h 1866820"/>
              <a:gd name="connsiteX8" fmla="*/ 0 w 2978671"/>
              <a:gd name="connsiteY8" fmla="*/ 1567966 h 1866820"/>
              <a:gd name="connsiteX9" fmla="*/ 153198 w 2978671"/>
              <a:gd name="connsiteY9" fmla="*/ 1548841 h 1866820"/>
              <a:gd name="connsiteX0" fmla="*/ 153198 w 2978671"/>
              <a:gd name="connsiteY0" fmla="*/ 1548841 h 1866820"/>
              <a:gd name="connsiteX1" fmla="*/ 1269249 w 2978671"/>
              <a:gd name="connsiteY1" fmla="*/ 51780 h 1866820"/>
              <a:gd name="connsiteX2" fmla="*/ 2977054 w 2978671"/>
              <a:gd name="connsiteY2" fmla="*/ 855199 h 1866820"/>
              <a:gd name="connsiteX3" fmla="*/ 2891214 w 2978671"/>
              <a:gd name="connsiteY3" fmla="*/ 900192 h 1866820"/>
              <a:gd name="connsiteX4" fmla="*/ 1283740 w 2978671"/>
              <a:gd name="connsiteY4" fmla="*/ 149506 h 1866820"/>
              <a:gd name="connsiteX5" fmla="*/ 257313 w 2978671"/>
              <a:gd name="connsiteY5" fmla="*/ 1550163 h 1866820"/>
              <a:gd name="connsiteX6" fmla="*/ 395103 w 2978671"/>
              <a:gd name="connsiteY6" fmla="*/ 1541202 h 1866820"/>
              <a:gd name="connsiteX7" fmla="*/ 234526 w 2978671"/>
              <a:gd name="connsiteY7" fmla="*/ 1866820 h 1866820"/>
              <a:gd name="connsiteX8" fmla="*/ 0 w 2978671"/>
              <a:gd name="connsiteY8" fmla="*/ 1567966 h 1866820"/>
              <a:gd name="connsiteX9" fmla="*/ 153198 w 2978671"/>
              <a:gd name="connsiteY9" fmla="*/ 1548841 h 1866820"/>
              <a:gd name="connsiteX0" fmla="*/ 148036 w 2978671"/>
              <a:gd name="connsiteY0" fmla="*/ 1529613 h 1845059"/>
              <a:gd name="connsiteX1" fmla="*/ 1269249 w 2978671"/>
              <a:gd name="connsiteY1" fmla="*/ 30019 h 1845059"/>
              <a:gd name="connsiteX2" fmla="*/ 2977054 w 2978671"/>
              <a:gd name="connsiteY2" fmla="*/ 833438 h 1845059"/>
              <a:gd name="connsiteX3" fmla="*/ 2891214 w 2978671"/>
              <a:gd name="connsiteY3" fmla="*/ 878431 h 1845059"/>
              <a:gd name="connsiteX4" fmla="*/ 1283740 w 2978671"/>
              <a:gd name="connsiteY4" fmla="*/ 127745 h 1845059"/>
              <a:gd name="connsiteX5" fmla="*/ 257313 w 2978671"/>
              <a:gd name="connsiteY5" fmla="*/ 1528402 h 1845059"/>
              <a:gd name="connsiteX6" fmla="*/ 395103 w 2978671"/>
              <a:gd name="connsiteY6" fmla="*/ 1519441 h 1845059"/>
              <a:gd name="connsiteX7" fmla="*/ 234526 w 2978671"/>
              <a:gd name="connsiteY7" fmla="*/ 1845059 h 1845059"/>
              <a:gd name="connsiteX8" fmla="*/ 0 w 2978671"/>
              <a:gd name="connsiteY8" fmla="*/ 1546205 h 1845059"/>
              <a:gd name="connsiteX9" fmla="*/ 148036 w 2978671"/>
              <a:gd name="connsiteY9" fmla="*/ 1529613 h 1845059"/>
              <a:gd name="connsiteX0" fmla="*/ 155779 w 2978671"/>
              <a:gd name="connsiteY0" fmla="*/ 1532293 h 1845206"/>
              <a:gd name="connsiteX1" fmla="*/ 1269249 w 2978671"/>
              <a:gd name="connsiteY1" fmla="*/ 30166 h 1845206"/>
              <a:gd name="connsiteX2" fmla="*/ 2977054 w 2978671"/>
              <a:gd name="connsiteY2" fmla="*/ 833585 h 1845206"/>
              <a:gd name="connsiteX3" fmla="*/ 2891214 w 2978671"/>
              <a:gd name="connsiteY3" fmla="*/ 878578 h 1845206"/>
              <a:gd name="connsiteX4" fmla="*/ 1283740 w 2978671"/>
              <a:gd name="connsiteY4" fmla="*/ 127892 h 1845206"/>
              <a:gd name="connsiteX5" fmla="*/ 257313 w 2978671"/>
              <a:gd name="connsiteY5" fmla="*/ 1528549 h 1845206"/>
              <a:gd name="connsiteX6" fmla="*/ 395103 w 2978671"/>
              <a:gd name="connsiteY6" fmla="*/ 1519588 h 1845206"/>
              <a:gd name="connsiteX7" fmla="*/ 234526 w 2978671"/>
              <a:gd name="connsiteY7" fmla="*/ 1845206 h 1845206"/>
              <a:gd name="connsiteX8" fmla="*/ 0 w 2978671"/>
              <a:gd name="connsiteY8" fmla="*/ 1546352 h 1845206"/>
              <a:gd name="connsiteX9" fmla="*/ 155779 w 2978671"/>
              <a:gd name="connsiteY9" fmla="*/ 1532293 h 1845206"/>
              <a:gd name="connsiteX0" fmla="*/ 155779 w 2978671"/>
              <a:gd name="connsiteY0" fmla="*/ 1532713 h 1845626"/>
              <a:gd name="connsiteX1" fmla="*/ 1269249 w 2978671"/>
              <a:gd name="connsiteY1" fmla="*/ 30586 h 1845626"/>
              <a:gd name="connsiteX2" fmla="*/ 2977054 w 2978671"/>
              <a:gd name="connsiteY2" fmla="*/ 834005 h 1845626"/>
              <a:gd name="connsiteX3" fmla="*/ 2891214 w 2978671"/>
              <a:gd name="connsiteY3" fmla="*/ 878998 h 1845626"/>
              <a:gd name="connsiteX4" fmla="*/ 1283740 w 2978671"/>
              <a:gd name="connsiteY4" fmla="*/ 128312 h 1845626"/>
              <a:gd name="connsiteX5" fmla="*/ 257313 w 2978671"/>
              <a:gd name="connsiteY5" fmla="*/ 1528969 h 1845626"/>
              <a:gd name="connsiteX6" fmla="*/ 395103 w 2978671"/>
              <a:gd name="connsiteY6" fmla="*/ 1520008 h 1845626"/>
              <a:gd name="connsiteX7" fmla="*/ 234526 w 2978671"/>
              <a:gd name="connsiteY7" fmla="*/ 1845626 h 1845626"/>
              <a:gd name="connsiteX8" fmla="*/ 0 w 2978671"/>
              <a:gd name="connsiteY8" fmla="*/ 1546772 h 1845626"/>
              <a:gd name="connsiteX9" fmla="*/ 155779 w 2978671"/>
              <a:gd name="connsiteY9" fmla="*/ 1532713 h 1845626"/>
              <a:gd name="connsiteX0" fmla="*/ 155779 w 2978671"/>
              <a:gd name="connsiteY0" fmla="*/ 1529833 h 1842746"/>
              <a:gd name="connsiteX1" fmla="*/ 1269249 w 2978671"/>
              <a:gd name="connsiteY1" fmla="*/ 27706 h 1842746"/>
              <a:gd name="connsiteX2" fmla="*/ 2977054 w 2978671"/>
              <a:gd name="connsiteY2" fmla="*/ 831125 h 1842746"/>
              <a:gd name="connsiteX3" fmla="*/ 2891214 w 2978671"/>
              <a:gd name="connsiteY3" fmla="*/ 876118 h 1842746"/>
              <a:gd name="connsiteX4" fmla="*/ 1283740 w 2978671"/>
              <a:gd name="connsiteY4" fmla="*/ 125432 h 1842746"/>
              <a:gd name="connsiteX5" fmla="*/ 257313 w 2978671"/>
              <a:gd name="connsiteY5" fmla="*/ 1526089 h 1842746"/>
              <a:gd name="connsiteX6" fmla="*/ 395103 w 2978671"/>
              <a:gd name="connsiteY6" fmla="*/ 1517128 h 1842746"/>
              <a:gd name="connsiteX7" fmla="*/ 234526 w 2978671"/>
              <a:gd name="connsiteY7" fmla="*/ 1842746 h 1842746"/>
              <a:gd name="connsiteX8" fmla="*/ 0 w 2978671"/>
              <a:gd name="connsiteY8" fmla="*/ 1543892 h 1842746"/>
              <a:gd name="connsiteX9" fmla="*/ 155779 w 2978671"/>
              <a:gd name="connsiteY9" fmla="*/ 1529833 h 1842746"/>
              <a:gd name="connsiteX0" fmla="*/ 155779 w 2978671"/>
              <a:gd name="connsiteY0" fmla="*/ 1554906 h 1867819"/>
              <a:gd name="connsiteX1" fmla="*/ 1269249 w 2978671"/>
              <a:gd name="connsiteY1" fmla="*/ 52779 h 1867819"/>
              <a:gd name="connsiteX2" fmla="*/ 2977054 w 2978671"/>
              <a:gd name="connsiteY2" fmla="*/ 856198 h 1867819"/>
              <a:gd name="connsiteX3" fmla="*/ 2891214 w 2978671"/>
              <a:gd name="connsiteY3" fmla="*/ 901191 h 1867819"/>
              <a:gd name="connsiteX4" fmla="*/ 1283740 w 2978671"/>
              <a:gd name="connsiteY4" fmla="*/ 150505 h 1867819"/>
              <a:gd name="connsiteX5" fmla="*/ 257313 w 2978671"/>
              <a:gd name="connsiteY5" fmla="*/ 1551162 h 1867819"/>
              <a:gd name="connsiteX6" fmla="*/ 395103 w 2978671"/>
              <a:gd name="connsiteY6" fmla="*/ 1542201 h 1867819"/>
              <a:gd name="connsiteX7" fmla="*/ 234526 w 2978671"/>
              <a:gd name="connsiteY7" fmla="*/ 1867819 h 1867819"/>
              <a:gd name="connsiteX8" fmla="*/ 0 w 2978671"/>
              <a:gd name="connsiteY8" fmla="*/ 1568965 h 1867819"/>
              <a:gd name="connsiteX9" fmla="*/ 155779 w 2978671"/>
              <a:gd name="connsiteY9" fmla="*/ 1554906 h 1867819"/>
              <a:gd name="connsiteX0" fmla="*/ 155779 w 2978671"/>
              <a:gd name="connsiteY0" fmla="*/ 1537913 h 1850826"/>
              <a:gd name="connsiteX1" fmla="*/ 1269249 w 2978671"/>
              <a:gd name="connsiteY1" fmla="*/ 35786 h 1850826"/>
              <a:gd name="connsiteX2" fmla="*/ 2977054 w 2978671"/>
              <a:gd name="connsiteY2" fmla="*/ 839205 h 1850826"/>
              <a:gd name="connsiteX3" fmla="*/ 2891214 w 2978671"/>
              <a:gd name="connsiteY3" fmla="*/ 884198 h 1850826"/>
              <a:gd name="connsiteX4" fmla="*/ 1283740 w 2978671"/>
              <a:gd name="connsiteY4" fmla="*/ 133512 h 1850826"/>
              <a:gd name="connsiteX5" fmla="*/ 257313 w 2978671"/>
              <a:gd name="connsiteY5" fmla="*/ 1534169 h 1850826"/>
              <a:gd name="connsiteX6" fmla="*/ 395103 w 2978671"/>
              <a:gd name="connsiteY6" fmla="*/ 1525208 h 1850826"/>
              <a:gd name="connsiteX7" fmla="*/ 234526 w 2978671"/>
              <a:gd name="connsiteY7" fmla="*/ 1850826 h 1850826"/>
              <a:gd name="connsiteX8" fmla="*/ 0 w 2978671"/>
              <a:gd name="connsiteY8" fmla="*/ 1551972 h 1850826"/>
              <a:gd name="connsiteX9" fmla="*/ 155779 w 2978671"/>
              <a:gd name="connsiteY9" fmla="*/ 1537913 h 1850826"/>
              <a:gd name="connsiteX0" fmla="*/ 155779 w 2978671"/>
              <a:gd name="connsiteY0" fmla="*/ 1536089 h 1849002"/>
              <a:gd name="connsiteX1" fmla="*/ 1269249 w 2978671"/>
              <a:gd name="connsiteY1" fmla="*/ 33962 h 1849002"/>
              <a:gd name="connsiteX2" fmla="*/ 2977054 w 2978671"/>
              <a:gd name="connsiteY2" fmla="*/ 837381 h 1849002"/>
              <a:gd name="connsiteX3" fmla="*/ 2891214 w 2978671"/>
              <a:gd name="connsiteY3" fmla="*/ 882374 h 1849002"/>
              <a:gd name="connsiteX4" fmla="*/ 1283740 w 2978671"/>
              <a:gd name="connsiteY4" fmla="*/ 131688 h 1849002"/>
              <a:gd name="connsiteX5" fmla="*/ 257313 w 2978671"/>
              <a:gd name="connsiteY5" fmla="*/ 1532345 h 1849002"/>
              <a:gd name="connsiteX6" fmla="*/ 395103 w 2978671"/>
              <a:gd name="connsiteY6" fmla="*/ 1523384 h 1849002"/>
              <a:gd name="connsiteX7" fmla="*/ 234526 w 2978671"/>
              <a:gd name="connsiteY7" fmla="*/ 1849002 h 1849002"/>
              <a:gd name="connsiteX8" fmla="*/ 0 w 2978671"/>
              <a:gd name="connsiteY8" fmla="*/ 1550148 h 1849002"/>
              <a:gd name="connsiteX9" fmla="*/ 155779 w 2978671"/>
              <a:gd name="connsiteY9" fmla="*/ 1536089 h 1849002"/>
              <a:gd name="connsiteX0" fmla="*/ 155779 w 2978671"/>
              <a:gd name="connsiteY0" fmla="*/ 1536089 h 1849002"/>
              <a:gd name="connsiteX1" fmla="*/ 1269249 w 2978671"/>
              <a:gd name="connsiteY1" fmla="*/ 33962 h 1849002"/>
              <a:gd name="connsiteX2" fmla="*/ 2977054 w 2978671"/>
              <a:gd name="connsiteY2" fmla="*/ 837381 h 1849002"/>
              <a:gd name="connsiteX3" fmla="*/ 2891214 w 2978671"/>
              <a:gd name="connsiteY3" fmla="*/ 882374 h 1849002"/>
              <a:gd name="connsiteX4" fmla="*/ 1283740 w 2978671"/>
              <a:gd name="connsiteY4" fmla="*/ 131688 h 1849002"/>
              <a:gd name="connsiteX5" fmla="*/ 257313 w 2978671"/>
              <a:gd name="connsiteY5" fmla="*/ 1532345 h 1849002"/>
              <a:gd name="connsiteX6" fmla="*/ 395103 w 2978671"/>
              <a:gd name="connsiteY6" fmla="*/ 1523384 h 1849002"/>
              <a:gd name="connsiteX7" fmla="*/ 234526 w 2978671"/>
              <a:gd name="connsiteY7" fmla="*/ 1849002 h 1849002"/>
              <a:gd name="connsiteX8" fmla="*/ 0 w 2978671"/>
              <a:gd name="connsiteY8" fmla="*/ 1550148 h 1849002"/>
              <a:gd name="connsiteX9" fmla="*/ 155779 w 2978671"/>
              <a:gd name="connsiteY9" fmla="*/ 1536089 h 1849002"/>
              <a:gd name="connsiteX0" fmla="*/ 155779 w 2978671"/>
              <a:gd name="connsiteY0" fmla="*/ 1536089 h 1849002"/>
              <a:gd name="connsiteX1" fmla="*/ 1269249 w 2978671"/>
              <a:gd name="connsiteY1" fmla="*/ 33962 h 1849002"/>
              <a:gd name="connsiteX2" fmla="*/ 2977054 w 2978671"/>
              <a:gd name="connsiteY2" fmla="*/ 837381 h 1849002"/>
              <a:gd name="connsiteX3" fmla="*/ 2891214 w 2978671"/>
              <a:gd name="connsiteY3" fmla="*/ 882374 h 1849002"/>
              <a:gd name="connsiteX4" fmla="*/ 1283740 w 2978671"/>
              <a:gd name="connsiteY4" fmla="*/ 131688 h 1849002"/>
              <a:gd name="connsiteX5" fmla="*/ 257313 w 2978671"/>
              <a:gd name="connsiteY5" fmla="*/ 1532345 h 1849002"/>
              <a:gd name="connsiteX6" fmla="*/ 395103 w 2978671"/>
              <a:gd name="connsiteY6" fmla="*/ 1523384 h 1849002"/>
              <a:gd name="connsiteX7" fmla="*/ 234526 w 2978671"/>
              <a:gd name="connsiteY7" fmla="*/ 1849002 h 1849002"/>
              <a:gd name="connsiteX8" fmla="*/ 0 w 2978671"/>
              <a:gd name="connsiteY8" fmla="*/ 1550148 h 1849002"/>
              <a:gd name="connsiteX9" fmla="*/ 155779 w 2978671"/>
              <a:gd name="connsiteY9" fmla="*/ 1536089 h 1849002"/>
              <a:gd name="connsiteX0" fmla="*/ 155779 w 2978671"/>
              <a:gd name="connsiteY0" fmla="*/ 1536089 h 1849002"/>
              <a:gd name="connsiteX1" fmla="*/ 1269249 w 2978671"/>
              <a:gd name="connsiteY1" fmla="*/ 33962 h 1849002"/>
              <a:gd name="connsiteX2" fmla="*/ 2977054 w 2978671"/>
              <a:gd name="connsiteY2" fmla="*/ 837381 h 1849002"/>
              <a:gd name="connsiteX3" fmla="*/ 2891214 w 2978671"/>
              <a:gd name="connsiteY3" fmla="*/ 882374 h 1849002"/>
              <a:gd name="connsiteX4" fmla="*/ 1283740 w 2978671"/>
              <a:gd name="connsiteY4" fmla="*/ 131688 h 1849002"/>
              <a:gd name="connsiteX5" fmla="*/ 257313 w 2978671"/>
              <a:gd name="connsiteY5" fmla="*/ 1532345 h 1849002"/>
              <a:gd name="connsiteX6" fmla="*/ 395103 w 2978671"/>
              <a:gd name="connsiteY6" fmla="*/ 1523384 h 1849002"/>
              <a:gd name="connsiteX7" fmla="*/ 234526 w 2978671"/>
              <a:gd name="connsiteY7" fmla="*/ 1849002 h 1849002"/>
              <a:gd name="connsiteX8" fmla="*/ 0 w 2978671"/>
              <a:gd name="connsiteY8" fmla="*/ 1550148 h 1849002"/>
              <a:gd name="connsiteX9" fmla="*/ 155779 w 2978671"/>
              <a:gd name="connsiteY9" fmla="*/ 1536089 h 1849002"/>
              <a:gd name="connsiteX0" fmla="*/ 155779 w 2978671"/>
              <a:gd name="connsiteY0" fmla="*/ 1536089 h 1849002"/>
              <a:gd name="connsiteX1" fmla="*/ 1269249 w 2978671"/>
              <a:gd name="connsiteY1" fmla="*/ 33962 h 1849002"/>
              <a:gd name="connsiteX2" fmla="*/ 2977054 w 2978671"/>
              <a:gd name="connsiteY2" fmla="*/ 837381 h 1849002"/>
              <a:gd name="connsiteX3" fmla="*/ 2891214 w 2978671"/>
              <a:gd name="connsiteY3" fmla="*/ 882374 h 1849002"/>
              <a:gd name="connsiteX4" fmla="*/ 1283740 w 2978671"/>
              <a:gd name="connsiteY4" fmla="*/ 131688 h 1849002"/>
              <a:gd name="connsiteX5" fmla="*/ 257313 w 2978671"/>
              <a:gd name="connsiteY5" fmla="*/ 1532345 h 1849002"/>
              <a:gd name="connsiteX6" fmla="*/ 395103 w 2978671"/>
              <a:gd name="connsiteY6" fmla="*/ 1523384 h 1849002"/>
              <a:gd name="connsiteX7" fmla="*/ 234526 w 2978671"/>
              <a:gd name="connsiteY7" fmla="*/ 1849002 h 1849002"/>
              <a:gd name="connsiteX8" fmla="*/ 0 w 2978671"/>
              <a:gd name="connsiteY8" fmla="*/ 1550148 h 1849002"/>
              <a:gd name="connsiteX9" fmla="*/ 155779 w 2978671"/>
              <a:gd name="connsiteY9" fmla="*/ 1536089 h 1849002"/>
              <a:gd name="connsiteX0" fmla="*/ 155779 w 2978671"/>
              <a:gd name="connsiteY0" fmla="*/ 1535139 h 1848052"/>
              <a:gd name="connsiteX1" fmla="*/ 1269249 w 2978671"/>
              <a:gd name="connsiteY1" fmla="*/ 33012 h 1848052"/>
              <a:gd name="connsiteX2" fmla="*/ 2977054 w 2978671"/>
              <a:gd name="connsiteY2" fmla="*/ 836431 h 1848052"/>
              <a:gd name="connsiteX3" fmla="*/ 2891214 w 2978671"/>
              <a:gd name="connsiteY3" fmla="*/ 881424 h 1848052"/>
              <a:gd name="connsiteX4" fmla="*/ 1283740 w 2978671"/>
              <a:gd name="connsiteY4" fmla="*/ 130738 h 1848052"/>
              <a:gd name="connsiteX5" fmla="*/ 257313 w 2978671"/>
              <a:gd name="connsiteY5" fmla="*/ 1531395 h 1848052"/>
              <a:gd name="connsiteX6" fmla="*/ 395103 w 2978671"/>
              <a:gd name="connsiteY6" fmla="*/ 1522434 h 1848052"/>
              <a:gd name="connsiteX7" fmla="*/ 234526 w 2978671"/>
              <a:gd name="connsiteY7" fmla="*/ 1848052 h 1848052"/>
              <a:gd name="connsiteX8" fmla="*/ 0 w 2978671"/>
              <a:gd name="connsiteY8" fmla="*/ 1549198 h 1848052"/>
              <a:gd name="connsiteX9" fmla="*/ 155779 w 2978671"/>
              <a:gd name="connsiteY9" fmla="*/ 1535139 h 184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8671" h="1848052">
                <a:moveTo>
                  <a:pt x="155779" y="1535139"/>
                </a:moveTo>
                <a:cubicBezTo>
                  <a:pt x="135131" y="816208"/>
                  <a:pt x="643102" y="160545"/>
                  <a:pt x="1269249" y="33012"/>
                </a:cubicBezTo>
                <a:cubicBezTo>
                  <a:pt x="1893433" y="-94121"/>
                  <a:pt x="2556103" y="140170"/>
                  <a:pt x="2977054" y="836431"/>
                </a:cubicBezTo>
                <a:cubicBezTo>
                  <a:pt x="2948441" y="851429"/>
                  <a:pt x="3038555" y="800567"/>
                  <a:pt x="2891214" y="881424"/>
                </a:cubicBezTo>
                <a:cubicBezTo>
                  <a:pt x="2452246" y="196732"/>
                  <a:pt x="1800155" y="22410"/>
                  <a:pt x="1283740" y="130738"/>
                </a:cubicBezTo>
                <a:cubicBezTo>
                  <a:pt x="841220" y="223565"/>
                  <a:pt x="285703" y="689877"/>
                  <a:pt x="257313" y="1531395"/>
                </a:cubicBezTo>
                <a:cubicBezTo>
                  <a:pt x="458879" y="1527938"/>
                  <a:pt x="219211" y="1527700"/>
                  <a:pt x="395103" y="1522434"/>
                </a:cubicBezTo>
                <a:cubicBezTo>
                  <a:pt x="228964" y="1832650"/>
                  <a:pt x="422039" y="1493657"/>
                  <a:pt x="234526" y="1848052"/>
                </a:cubicBezTo>
                <a:cubicBezTo>
                  <a:pt x="4811" y="1548456"/>
                  <a:pt x="171158" y="1770206"/>
                  <a:pt x="0" y="1549198"/>
                </a:cubicBezTo>
                <a:lnTo>
                  <a:pt x="155779" y="153513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A7C4B1F-6554-C346-9EE2-A2EA59100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5"/>
          <a:stretch/>
        </p:blipFill>
        <p:spPr bwMode="auto">
          <a:xfrm>
            <a:off x="1364544" y="820704"/>
            <a:ext cx="9462911" cy="47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92615-8A89-FD40-B9DE-0E388B02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Digital Twins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3DF63-B71B-E84C-9817-FA9C58D826E7}"/>
              </a:ext>
            </a:extLst>
          </p:cNvPr>
          <p:cNvSpPr txBox="1"/>
          <p:nvPr/>
        </p:nvSpPr>
        <p:spPr>
          <a:xfrm>
            <a:off x="1107416" y="1528809"/>
            <a:ext cx="2215890" cy="605909"/>
          </a:xfrm>
          <a:prstGeom prst="ellipse">
            <a:avLst/>
          </a:prstGeom>
          <a:noFill/>
          <a:ln w="127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Avenir Book" panose="02000503020000020003" pitchFamily="2" charset="0"/>
              </a:rPr>
              <a:t>Prediction</a:t>
            </a:r>
            <a:endParaRPr lang="en-DE" sz="2200" dirty="0">
              <a:latin typeface="Avenir Book" panose="0200050302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772AF7-C489-EF4A-890F-921A453A07FA}"/>
              </a:ext>
            </a:extLst>
          </p:cNvPr>
          <p:cNvSpPr txBox="1"/>
          <p:nvPr/>
        </p:nvSpPr>
        <p:spPr>
          <a:xfrm>
            <a:off x="3022076" y="1740125"/>
            <a:ext cx="2215890" cy="605909"/>
          </a:xfrm>
          <a:prstGeom prst="ellipse">
            <a:avLst/>
          </a:prstGeom>
          <a:noFill/>
          <a:ln w="127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Avenir Book" panose="02000503020000020003" pitchFamily="2" charset="0"/>
              </a:rPr>
              <a:t>Analysis</a:t>
            </a:r>
            <a:endParaRPr lang="en-DE" sz="2200" dirty="0">
              <a:latin typeface="Avenir Book" panose="0200050302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7B9166-7891-8846-B0F1-51D52D12A21C}"/>
              </a:ext>
            </a:extLst>
          </p:cNvPr>
          <p:cNvSpPr txBox="1"/>
          <p:nvPr/>
        </p:nvSpPr>
        <p:spPr>
          <a:xfrm>
            <a:off x="6961327" y="1394222"/>
            <a:ext cx="2894245" cy="605909"/>
          </a:xfrm>
          <a:prstGeom prst="ellipse">
            <a:avLst/>
          </a:prstGeom>
          <a:noFill/>
          <a:ln w="127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Avenir Book" panose="02000503020000020003" pitchFamily="2" charset="0"/>
              </a:rPr>
              <a:t>Optimization</a:t>
            </a:r>
            <a:endParaRPr lang="en-DE" sz="2200" dirty="0">
              <a:latin typeface="Avenir Book" panose="0200050302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951750-DD73-BE4C-9B49-5EE60C37201F}"/>
              </a:ext>
            </a:extLst>
          </p:cNvPr>
          <p:cNvSpPr txBox="1"/>
          <p:nvPr/>
        </p:nvSpPr>
        <p:spPr>
          <a:xfrm>
            <a:off x="4393598" y="1419282"/>
            <a:ext cx="2953059" cy="605909"/>
          </a:xfrm>
          <a:prstGeom prst="ellipse">
            <a:avLst/>
          </a:prstGeom>
          <a:noFill/>
          <a:ln w="127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Avenir Book" panose="02000503020000020003" pitchFamily="2" charset="0"/>
              </a:rPr>
              <a:t>Accessibility</a:t>
            </a:r>
            <a:endParaRPr lang="en-DE" sz="2200" dirty="0">
              <a:latin typeface="Avenir Book" panose="02000503020000020003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E7B983-60C2-EF45-90E8-04BC15979018}"/>
              </a:ext>
            </a:extLst>
          </p:cNvPr>
          <p:cNvSpPr txBox="1">
            <a:spLocks/>
          </p:cNvSpPr>
          <p:nvPr/>
        </p:nvSpPr>
        <p:spPr>
          <a:xfrm>
            <a:off x="838201" y="5534479"/>
            <a:ext cx="10515599" cy="576000"/>
          </a:xfrm>
          <a:prstGeom prst="trapezoid">
            <a:avLst>
              <a:gd name="adj" fmla="val 87857"/>
            </a:avLst>
          </a:prstGeom>
          <a:solidFill>
            <a:schemeClr val="tx2">
              <a:lumMod val="20000"/>
              <a:lumOff val="80000"/>
            </a:schemeClr>
          </a:solidFill>
          <a:ln w="12700" cap="rnd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latin typeface="Avenir Book" panose="02000503020000020003" pitchFamily="2" charset="0"/>
              </a:rPr>
              <a:t>Models 		Data		 Simulations</a:t>
            </a:r>
            <a:endParaRPr lang="en-DE" sz="2400" dirty="0">
              <a:latin typeface="Avenir Book" panose="02000503020000020003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3CAB19E-F5D9-864A-9808-CCB864983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58" y="6114370"/>
            <a:ext cx="1733716" cy="58083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554FF6A1-3D36-2C48-BB90-7A4D5044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Twins for Cities and Regions</a:t>
            </a:r>
            <a:endParaRPr lang="en-DE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6742040-7D98-1446-9B72-1FCC82AE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60FD-8AD8-0543-B9BF-34B0E5ED07CA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0808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5553AD4-C2AD-984C-95E1-D3B32F49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D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Policy support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C9CDA8-C6E5-1F4F-A8B3-0156B5503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58" y="6114370"/>
            <a:ext cx="1733716" cy="580839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841942F0-A31A-4042-B01D-18B58103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Twins for Cities and Regions</a:t>
            </a:r>
            <a:endParaRPr lang="en-D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7685A42-CF4E-2C40-ABFC-69C99582729E}"/>
              </a:ext>
            </a:extLst>
          </p:cNvPr>
          <p:cNvSpPr>
            <a:spLocks noChangeAspect="1"/>
          </p:cNvSpPr>
          <p:nvPr/>
        </p:nvSpPr>
        <p:spPr>
          <a:xfrm>
            <a:off x="5810032" y="1894885"/>
            <a:ext cx="4114797" cy="404999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56507AC-4D18-4543-AD70-9024502E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60FD-8AD8-0543-B9BF-34B0E5ED07CA}" type="slidenum">
              <a:rPr lang="en-DE" smtClean="0"/>
              <a:t>4</a:t>
            </a:fld>
            <a:endParaRPr lang="en-D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E5395A-C586-F442-A6E6-80497C86D120}"/>
              </a:ext>
            </a:extLst>
          </p:cNvPr>
          <p:cNvSpPr>
            <a:spLocks noChangeAspect="1"/>
          </p:cNvSpPr>
          <p:nvPr/>
        </p:nvSpPr>
        <p:spPr>
          <a:xfrm>
            <a:off x="6434559" y="2549579"/>
            <a:ext cx="2868479" cy="282330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B2F2946-6A3B-CB48-9196-3B9384DEBFC0}"/>
              </a:ext>
            </a:extLst>
          </p:cNvPr>
          <p:cNvSpPr>
            <a:spLocks noChangeAspect="1"/>
          </p:cNvSpPr>
          <p:nvPr/>
        </p:nvSpPr>
        <p:spPr>
          <a:xfrm>
            <a:off x="7061616" y="3106067"/>
            <a:ext cx="1627635" cy="1627635"/>
          </a:xfrm>
          <a:prstGeom prst="ellipse">
            <a:avLst/>
          </a:prstGeom>
          <a:solidFill>
            <a:srgbClr val="739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35BC09-76FD-1B4A-AE18-8CD424683323}"/>
              </a:ext>
            </a:extLst>
          </p:cNvPr>
          <p:cNvSpPr txBox="1"/>
          <p:nvPr/>
        </p:nvSpPr>
        <p:spPr>
          <a:xfrm>
            <a:off x="8494312" y="1709637"/>
            <a:ext cx="3485002" cy="430887"/>
          </a:xfrm>
          <a:prstGeom prst="rect">
            <a:avLst/>
          </a:prstGeom>
          <a:noFill/>
          <a:ln w="127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Avenir Book" panose="02000503020000020003" pitchFamily="2" charset="0"/>
              </a:rPr>
              <a:t>Global challenges</a:t>
            </a:r>
            <a:endParaRPr lang="en-DE" sz="2200" dirty="0">
              <a:latin typeface="Avenir Book" panose="02000503020000020003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9265686-14A9-854C-B07E-5DD51443B8C3}"/>
              </a:ext>
            </a:extLst>
          </p:cNvPr>
          <p:cNvSpPr txBox="1"/>
          <p:nvPr/>
        </p:nvSpPr>
        <p:spPr>
          <a:xfrm>
            <a:off x="8610600" y="2306329"/>
            <a:ext cx="3485002" cy="430887"/>
          </a:xfrm>
          <a:prstGeom prst="rect">
            <a:avLst/>
          </a:prstGeom>
          <a:noFill/>
          <a:ln w="127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Avenir Book" panose="02000503020000020003" pitchFamily="2" charset="0"/>
              </a:rPr>
              <a:t>European approaches</a:t>
            </a:r>
            <a:endParaRPr lang="en-DE" sz="2200" dirty="0">
              <a:latin typeface="Avenir Book" panose="02000503020000020003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5FB5F1-1C44-C44C-94F8-98061B29E708}"/>
              </a:ext>
            </a:extLst>
          </p:cNvPr>
          <p:cNvSpPr txBox="1"/>
          <p:nvPr/>
        </p:nvSpPr>
        <p:spPr>
          <a:xfrm>
            <a:off x="8021231" y="2964404"/>
            <a:ext cx="3485002" cy="430887"/>
          </a:xfrm>
          <a:prstGeom prst="rect">
            <a:avLst/>
          </a:prstGeom>
          <a:noFill/>
          <a:ln w="127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Avenir Book" panose="02000503020000020003" pitchFamily="2" charset="0"/>
              </a:rPr>
              <a:t>Local initiatives</a:t>
            </a:r>
            <a:endParaRPr lang="en-DE" sz="2200" dirty="0">
              <a:latin typeface="Avenir Book" panose="02000503020000020003" pitchFamily="2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FD87234-3F16-4949-85BD-C7E280A175E5}"/>
              </a:ext>
            </a:extLst>
          </p:cNvPr>
          <p:cNvGrpSpPr/>
          <p:nvPr/>
        </p:nvGrpSpPr>
        <p:grpSpPr>
          <a:xfrm>
            <a:off x="419063" y="2186558"/>
            <a:ext cx="3079145" cy="3140561"/>
            <a:chOff x="1347353" y="2395296"/>
            <a:chExt cx="2691247" cy="243838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105C5D-7C7B-934A-AD94-2188ED29D2AF}"/>
                </a:ext>
              </a:extLst>
            </p:cNvPr>
            <p:cNvSpPr txBox="1"/>
            <p:nvPr/>
          </p:nvSpPr>
          <p:spPr>
            <a:xfrm>
              <a:off x="1972139" y="3451926"/>
              <a:ext cx="2066461" cy="334547"/>
            </a:xfrm>
            <a:prstGeom prst="rect">
              <a:avLst/>
            </a:prstGeom>
            <a:noFill/>
            <a:ln w="12700" cap="rnd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200" dirty="0">
                  <a:latin typeface="Avenir Book" panose="02000503020000020003" pitchFamily="2" charset="0"/>
                </a:rPr>
                <a:t>ecological</a:t>
              </a:r>
              <a:endParaRPr lang="en-DE" sz="2200" dirty="0">
                <a:latin typeface="Avenir Book" panose="02000503020000020003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0BA284-39AB-2C4E-9672-7B593D5B9E49}"/>
                </a:ext>
              </a:extLst>
            </p:cNvPr>
            <p:cNvSpPr txBox="1"/>
            <p:nvPr/>
          </p:nvSpPr>
          <p:spPr>
            <a:xfrm>
              <a:off x="1972138" y="2928505"/>
              <a:ext cx="2066461" cy="334547"/>
            </a:xfrm>
            <a:prstGeom prst="rect">
              <a:avLst/>
            </a:prstGeom>
            <a:noFill/>
            <a:ln w="12700" cap="rnd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200" dirty="0">
                  <a:latin typeface="Avenir Book" panose="02000503020000020003" pitchFamily="2" charset="0"/>
                </a:rPr>
                <a:t>functional</a:t>
              </a:r>
              <a:endParaRPr lang="en-DE" sz="2200" dirty="0">
                <a:latin typeface="Avenir Book" panose="02000503020000020003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537664-5BFB-3F40-A0BC-3D6D36A24D71}"/>
                </a:ext>
              </a:extLst>
            </p:cNvPr>
            <p:cNvSpPr txBox="1"/>
            <p:nvPr/>
          </p:nvSpPr>
          <p:spPr>
            <a:xfrm>
              <a:off x="1972137" y="2395296"/>
              <a:ext cx="2066461" cy="334547"/>
            </a:xfrm>
            <a:prstGeom prst="rect">
              <a:avLst/>
            </a:prstGeom>
            <a:noFill/>
            <a:ln w="12700" cap="rnd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200" dirty="0">
                  <a:latin typeface="Avenir Book" panose="02000503020000020003" pitchFamily="2" charset="0"/>
                </a:rPr>
                <a:t>social</a:t>
              </a:r>
              <a:endParaRPr lang="en-DE" sz="2200" dirty="0">
                <a:latin typeface="Avenir Book" panose="02000503020000020003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AC6AE8-5AEF-A749-B29C-3722C6F0EEBC}"/>
                </a:ext>
              </a:extLst>
            </p:cNvPr>
            <p:cNvSpPr txBox="1"/>
            <p:nvPr/>
          </p:nvSpPr>
          <p:spPr>
            <a:xfrm>
              <a:off x="1347353" y="3981896"/>
              <a:ext cx="2691247" cy="334547"/>
            </a:xfrm>
            <a:prstGeom prst="rect">
              <a:avLst/>
            </a:prstGeom>
            <a:noFill/>
            <a:ln w="12700" cap="rnd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200" dirty="0">
                  <a:latin typeface="Avenir Book" panose="02000503020000020003" pitchFamily="2" charset="0"/>
                </a:rPr>
                <a:t>economical</a:t>
              </a:r>
              <a:endParaRPr lang="en-DE" sz="2200" dirty="0">
                <a:latin typeface="Avenir Book" panose="02000503020000020003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643F22-8D3A-4D4F-A435-24C5545905E8}"/>
                </a:ext>
              </a:extLst>
            </p:cNvPr>
            <p:cNvSpPr txBox="1"/>
            <p:nvPr/>
          </p:nvSpPr>
          <p:spPr>
            <a:xfrm>
              <a:off x="2064297" y="4499129"/>
              <a:ext cx="1974303" cy="334547"/>
            </a:xfrm>
            <a:prstGeom prst="rect">
              <a:avLst/>
            </a:prstGeom>
            <a:noFill/>
            <a:ln w="12700" cap="rnd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200" dirty="0">
                  <a:latin typeface="Avenir Book" panose="02000503020000020003" pitchFamily="2" charset="0"/>
                </a:rPr>
                <a:t>cultural</a:t>
              </a:r>
              <a:endParaRPr lang="en-DE" sz="2200" dirty="0">
                <a:latin typeface="Avenir Book" panose="02000503020000020003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6B7507-CF6A-634A-A146-DD82D3D86D76}"/>
              </a:ext>
            </a:extLst>
          </p:cNvPr>
          <p:cNvGrpSpPr/>
          <p:nvPr/>
        </p:nvGrpSpPr>
        <p:grpSpPr>
          <a:xfrm>
            <a:off x="1974274" y="2549580"/>
            <a:ext cx="5852655" cy="2723805"/>
            <a:chOff x="2640085" y="2698324"/>
            <a:chExt cx="5402550" cy="211818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643D89-A7FB-C046-86D7-64832366A178}"/>
                </a:ext>
              </a:extLst>
            </p:cNvPr>
            <p:cNvCxnSpPr>
              <a:cxnSpLocks/>
            </p:cNvCxnSpPr>
            <p:nvPr/>
          </p:nvCxnSpPr>
          <p:spPr>
            <a:xfrm>
              <a:off x="4488110" y="3766453"/>
              <a:ext cx="3554525" cy="1261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8B74603-2EA5-AB48-A085-E46366D22C89}"/>
                </a:ext>
              </a:extLst>
            </p:cNvPr>
            <p:cNvCxnSpPr>
              <a:cxnSpLocks/>
            </p:cNvCxnSpPr>
            <p:nvPr/>
          </p:nvCxnSpPr>
          <p:spPr>
            <a:xfrm>
              <a:off x="4488109" y="2698324"/>
              <a:ext cx="0" cy="211818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AC3ED67-43A4-D94F-9AD6-8DC762891854}"/>
                </a:ext>
              </a:extLst>
            </p:cNvPr>
            <p:cNvCxnSpPr>
              <a:cxnSpLocks/>
            </p:cNvCxnSpPr>
            <p:nvPr/>
          </p:nvCxnSpPr>
          <p:spPr>
            <a:xfrm>
              <a:off x="3162303" y="4816504"/>
              <a:ext cx="132580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6C7C915-6B1A-804A-9620-4EFF73C2F760}"/>
                </a:ext>
              </a:extLst>
            </p:cNvPr>
            <p:cNvCxnSpPr>
              <a:cxnSpLocks/>
            </p:cNvCxnSpPr>
            <p:nvPr/>
          </p:nvCxnSpPr>
          <p:spPr>
            <a:xfrm>
              <a:off x="2640085" y="4297784"/>
              <a:ext cx="185012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DBA31E-67FD-AC45-9A90-23BD34FE59D0}"/>
                </a:ext>
              </a:extLst>
            </p:cNvPr>
            <p:cNvCxnSpPr>
              <a:cxnSpLocks/>
            </p:cNvCxnSpPr>
            <p:nvPr/>
          </p:nvCxnSpPr>
          <p:spPr>
            <a:xfrm>
              <a:off x="2730886" y="3753482"/>
              <a:ext cx="1757223" cy="1046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C2C59B2-226A-374E-B5C4-B7DEFA74110F}"/>
                </a:ext>
              </a:extLst>
            </p:cNvPr>
            <p:cNvCxnSpPr>
              <a:cxnSpLocks/>
            </p:cNvCxnSpPr>
            <p:nvPr/>
          </p:nvCxnSpPr>
          <p:spPr>
            <a:xfrm>
              <a:off x="2862187" y="3229239"/>
              <a:ext cx="1625921" cy="1293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C52D229-A55B-3845-A45D-2F41F021D2EA}"/>
                </a:ext>
              </a:extLst>
            </p:cNvPr>
            <p:cNvCxnSpPr>
              <a:cxnSpLocks/>
            </p:cNvCxnSpPr>
            <p:nvPr/>
          </p:nvCxnSpPr>
          <p:spPr>
            <a:xfrm>
              <a:off x="3321740" y="2699874"/>
              <a:ext cx="116636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AD1EE3E-0C5B-4B47-A946-E5A2FBD3DBD9}"/>
              </a:ext>
            </a:extLst>
          </p:cNvPr>
          <p:cNvCxnSpPr>
            <a:cxnSpLocks/>
          </p:cNvCxnSpPr>
          <p:nvPr/>
        </p:nvCxnSpPr>
        <p:spPr>
          <a:xfrm>
            <a:off x="8750183" y="2106947"/>
            <a:ext cx="8116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81975C0-FE68-204E-B4F9-CB9BD1189363}"/>
              </a:ext>
            </a:extLst>
          </p:cNvPr>
          <p:cNvCxnSpPr>
            <a:cxnSpLocks/>
          </p:cNvCxnSpPr>
          <p:nvPr/>
        </p:nvCxnSpPr>
        <p:spPr>
          <a:xfrm>
            <a:off x="8600440" y="2741528"/>
            <a:ext cx="8116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29872A3-7772-154B-B7D4-7DC2C4ABABF6}"/>
              </a:ext>
            </a:extLst>
          </p:cNvPr>
          <p:cNvCxnSpPr>
            <a:cxnSpLocks/>
          </p:cNvCxnSpPr>
          <p:nvPr/>
        </p:nvCxnSpPr>
        <p:spPr>
          <a:xfrm>
            <a:off x="8494312" y="3422020"/>
            <a:ext cx="8116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4511FE-15E9-874B-8457-CF98230DF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CAVE Demo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BBF8BA-F37D-AC48-B7B6-23424911A538}"/>
              </a:ext>
            </a:extLst>
          </p:cNvPr>
          <p:cNvSpPr txBox="1"/>
          <p:nvPr/>
        </p:nvSpPr>
        <p:spPr>
          <a:xfrm>
            <a:off x="1752150" y="4809708"/>
            <a:ext cx="8687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https://open-</a:t>
            </a:r>
            <a:r>
              <a:rPr lang="en-GB" sz="1600" dirty="0" err="1"/>
              <a:t>forecast.eu</a:t>
            </a:r>
            <a:r>
              <a:rPr lang="en-GB" sz="1600" dirty="0"/>
              <a:t>/2020/10/07/an-interactive-model-for-the-analysis-of-air-quality-simulations/</a:t>
            </a:r>
            <a:endParaRPr lang="en-DE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786203-B6B7-4B41-A02A-B1D9710D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58" y="6114370"/>
            <a:ext cx="1733716" cy="58083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846BE-A20F-F648-A8F6-E79D7BE2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Twins for Cities and Regions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31D80-353E-8B4B-8E38-7FD438C4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60FD-8AD8-0543-B9BF-34B0E5ED07CA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4000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</TotalTime>
  <Words>120</Words>
  <Application>Microsoft Macintosh PowerPoint</Application>
  <PresentationFormat>Widescreen</PresentationFormat>
  <Paragraphs>36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Book</vt:lpstr>
      <vt:lpstr>Avenir Light</vt:lpstr>
      <vt:lpstr>Calibri</vt:lpstr>
      <vt:lpstr>Calibri Light</vt:lpstr>
      <vt:lpstr>Office Theme</vt:lpstr>
      <vt:lpstr>Digital Twins for Cities and Regions  Global Challenges, Regional Initiatives, European Approaches </vt:lpstr>
      <vt:lpstr>Digitalization in planning</vt:lpstr>
      <vt:lpstr>Digital Twins</vt:lpstr>
      <vt:lpstr>Policy support</vt:lpstr>
      <vt:lpstr>CAVE 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conf on modelling </dc:title>
  <dc:creator>Leyla Kern</dc:creator>
  <cp:lastModifiedBy>Leyla Kern</cp:lastModifiedBy>
  <cp:revision>38</cp:revision>
  <dcterms:created xsi:type="dcterms:W3CDTF">2021-11-02T07:49:06Z</dcterms:created>
  <dcterms:modified xsi:type="dcterms:W3CDTF">2021-11-15T12:58:37Z</dcterms:modified>
</cp:coreProperties>
</file>